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theme/theme2.xml" ContentType="application/vnd.openxmlformats-officedocument.theme+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theme/theme3.xml" ContentType="application/vnd.openxmlformats-officedocument.theme+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 id="2147483922" r:id="rId6"/>
    <p:sldMasterId id="2147483952" r:id="rId7"/>
  </p:sldMasterIdLst>
  <p:notesMasterIdLst>
    <p:notesMasterId r:id="rId110"/>
  </p:notesMasterIdLst>
  <p:sldIdLst>
    <p:sldId id="3461" r:id="rId8"/>
    <p:sldId id="9866" r:id="rId9"/>
    <p:sldId id="8994" r:id="rId10"/>
    <p:sldId id="8995" r:id="rId11"/>
    <p:sldId id="9101" r:id="rId12"/>
    <p:sldId id="1411" r:id="rId13"/>
    <p:sldId id="324" r:id="rId14"/>
    <p:sldId id="6237" r:id="rId15"/>
    <p:sldId id="9837" r:id="rId16"/>
    <p:sldId id="9313" r:id="rId17"/>
    <p:sldId id="9754" r:id="rId18"/>
    <p:sldId id="9755" r:id="rId19"/>
    <p:sldId id="9785" r:id="rId20"/>
    <p:sldId id="9788" r:id="rId21"/>
    <p:sldId id="9746" r:id="rId22"/>
    <p:sldId id="9786" r:id="rId23"/>
    <p:sldId id="9787" r:id="rId24"/>
    <p:sldId id="9806" r:id="rId25"/>
    <p:sldId id="9315" r:id="rId26"/>
    <p:sldId id="9744" r:id="rId27"/>
    <p:sldId id="9849" r:id="rId28"/>
    <p:sldId id="9850" r:id="rId29"/>
    <p:sldId id="9851" r:id="rId30"/>
    <p:sldId id="9853" r:id="rId31"/>
    <p:sldId id="9854" r:id="rId32"/>
    <p:sldId id="9855" r:id="rId33"/>
    <p:sldId id="9867" r:id="rId34"/>
    <p:sldId id="9879" r:id="rId35"/>
    <p:sldId id="9868" r:id="rId36"/>
    <p:sldId id="9869" r:id="rId37"/>
    <p:sldId id="9870" r:id="rId38"/>
    <p:sldId id="9871" r:id="rId39"/>
    <p:sldId id="9872" r:id="rId40"/>
    <p:sldId id="9858" r:id="rId41"/>
    <p:sldId id="9873" r:id="rId42"/>
    <p:sldId id="9874" r:id="rId43"/>
    <p:sldId id="9875" r:id="rId44"/>
    <p:sldId id="9876" r:id="rId45"/>
    <p:sldId id="9877" r:id="rId46"/>
    <p:sldId id="263" r:id="rId47"/>
    <p:sldId id="9890" r:id="rId48"/>
    <p:sldId id="9882" r:id="rId49"/>
    <p:sldId id="9883" r:id="rId50"/>
    <p:sldId id="9884" r:id="rId51"/>
    <p:sldId id="9885" r:id="rId52"/>
    <p:sldId id="9886" r:id="rId53"/>
    <p:sldId id="9887" r:id="rId54"/>
    <p:sldId id="9888" r:id="rId55"/>
    <p:sldId id="9891" r:id="rId56"/>
    <p:sldId id="9889" r:id="rId57"/>
    <p:sldId id="9894" r:id="rId58"/>
    <p:sldId id="9896" r:id="rId59"/>
    <p:sldId id="9895" r:id="rId60"/>
    <p:sldId id="9893" r:id="rId61"/>
    <p:sldId id="9892" r:id="rId62"/>
    <p:sldId id="9878" r:id="rId63"/>
    <p:sldId id="9844" r:id="rId64"/>
    <p:sldId id="6773" r:id="rId65"/>
    <p:sldId id="9880" r:id="rId66"/>
    <p:sldId id="9881" r:id="rId67"/>
    <p:sldId id="9898" r:id="rId68"/>
    <p:sldId id="9897" r:id="rId69"/>
    <p:sldId id="9899" r:id="rId70"/>
    <p:sldId id="9900" r:id="rId71"/>
    <p:sldId id="256" r:id="rId72"/>
    <p:sldId id="257" r:id="rId73"/>
    <p:sldId id="258" r:id="rId74"/>
    <p:sldId id="9902" r:id="rId75"/>
    <p:sldId id="9903" r:id="rId76"/>
    <p:sldId id="9904" r:id="rId77"/>
    <p:sldId id="9905" r:id="rId78"/>
    <p:sldId id="259" r:id="rId79"/>
    <p:sldId id="260" r:id="rId80"/>
    <p:sldId id="261" r:id="rId81"/>
    <p:sldId id="262" r:id="rId82"/>
    <p:sldId id="9906" r:id="rId83"/>
    <p:sldId id="264" r:id="rId84"/>
    <p:sldId id="265" r:id="rId85"/>
    <p:sldId id="9907" r:id="rId86"/>
    <p:sldId id="9908" r:id="rId87"/>
    <p:sldId id="9909" r:id="rId88"/>
    <p:sldId id="9910" r:id="rId89"/>
    <p:sldId id="9911" r:id="rId90"/>
    <p:sldId id="9912" r:id="rId91"/>
    <p:sldId id="825" r:id="rId92"/>
    <p:sldId id="827" r:id="rId93"/>
    <p:sldId id="826" r:id="rId94"/>
    <p:sldId id="908" r:id="rId95"/>
    <p:sldId id="909" r:id="rId96"/>
    <p:sldId id="830" r:id="rId97"/>
    <p:sldId id="831" r:id="rId98"/>
    <p:sldId id="839" r:id="rId99"/>
    <p:sldId id="557" r:id="rId100"/>
    <p:sldId id="911" r:id="rId101"/>
    <p:sldId id="483" r:id="rId102"/>
    <p:sldId id="834" r:id="rId103"/>
    <p:sldId id="836" r:id="rId104"/>
    <p:sldId id="835" r:id="rId105"/>
    <p:sldId id="841" r:id="rId106"/>
    <p:sldId id="848" r:id="rId107"/>
    <p:sldId id="9913" r:id="rId108"/>
    <p:sldId id="9901" r:id="rId10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D44951-3178-4244-B310-BC3B5687852F}" v="20" dt="2025-05-05T09:23:12.313"/>
    <p1510:client id="{10B77CF2-B3E8-154B-B4B0-FDAE1FF259F0}" v="33" dt="2025-05-04T21:38:54.4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72"/>
    <p:restoredTop sz="94684"/>
  </p:normalViewPr>
  <p:slideViewPr>
    <p:cSldViewPr snapToGrid="0">
      <p:cViewPr varScale="1">
        <p:scale>
          <a:sx n="156" d="100"/>
          <a:sy n="156" d="100"/>
        </p:scale>
        <p:origin x="216"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slide" Target="slides/slide56.xml"/><Relationship Id="rId68" Type="http://schemas.openxmlformats.org/officeDocument/2006/relationships/slide" Target="slides/slide61.xml"/><Relationship Id="rId84" Type="http://schemas.openxmlformats.org/officeDocument/2006/relationships/slide" Target="slides/slide77.xml"/><Relationship Id="rId89" Type="http://schemas.openxmlformats.org/officeDocument/2006/relationships/slide" Target="slides/slide82.xml"/><Relationship Id="rId112" Type="http://schemas.openxmlformats.org/officeDocument/2006/relationships/viewProps" Target="viewProps.xml"/><Relationship Id="rId16" Type="http://schemas.openxmlformats.org/officeDocument/2006/relationships/slide" Target="slides/slide9.xml"/><Relationship Id="rId107" Type="http://schemas.openxmlformats.org/officeDocument/2006/relationships/slide" Target="slides/slide100.xml"/><Relationship Id="rId11" Type="http://schemas.openxmlformats.org/officeDocument/2006/relationships/slide" Target="slides/slide4.xml"/><Relationship Id="rId32" Type="http://schemas.openxmlformats.org/officeDocument/2006/relationships/slide" Target="slides/slide25.xml"/><Relationship Id="rId37" Type="http://schemas.openxmlformats.org/officeDocument/2006/relationships/slide" Target="slides/slide30.xml"/><Relationship Id="rId53" Type="http://schemas.openxmlformats.org/officeDocument/2006/relationships/slide" Target="slides/slide46.xml"/><Relationship Id="rId58" Type="http://schemas.openxmlformats.org/officeDocument/2006/relationships/slide" Target="slides/slide51.xml"/><Relationship Id="rId74" Type="http://schemas.openxmlformats.org/officeDocument/2006/relationships/slide" Target="slides/slide67.xml"/><Relationship Id="rId79" Type="http://schemas.openxmlformats.org/officeDocument/2006/relationships/slide" Target="slides/slide72.xml"/><Relationship Id="rId102" Type="http://schemas.openxmlformats.org/officeDocument/2006/relationships/slide" Target="slides/slide95.xml"/><Relationship Id="rId5" Type="http://schemas.openxmlformats.org/officeDocument/2006/relationships/slideMaster" Target="slideMasters/slideMaster2.xml"/><Relationship Id="rId90" Type="http://schemas.openxmlformats.org/officeDocument/2006/relationships/slide" Target="slides/slide83.xml"/><Relationship Id="rId95" Type="http://schemas.openxmlformats.org/officeDocument/2006/relationships/slide" Target="slides/slide88.xml"/><Relationship Id="rId22" Type="http://schemas.openxmlformats.org/officeDocument/2006/relationships/slide" Target="slides/slide15.xml"/><Relationship Id="rId27" Type="http://schemas.openxmlformats.org/officeDocument/2006/relationships/slide" Target="slides/slide20.xml"/><Relationship Id="rId43" Type="http://schemas.openxmlformats.org/officeDocument/2006/relationships/slide" Target="slides/slide36.xml"/><Relationship Id="rId48" Type="http://schemas.openxmlformats.org/officeDocument/2006/relationships/slide" Target="slides/slide41.xml"/><Relationship Id="rId64" Type="http://schemas.openxmlformats.org/officeDocument/2006/relationships/slide" Target="slides/slide57.xml"/><Relationship Id="rId69" Type="http://schemas.openxmlformats.org/officeDocument/2006/relationships/slide" Target="slides/slide62.xml"/><Relationship Id="rId113" Type="http://schemas.openxmlformats.org/officeDocument/2006/relationships/theme" Target="theme/theme1.xml"/><Relationship Id="rId80" Type="http://schemas.openxmlformats.org/officeDocument/2006/relationships/slide" Target="slides/slide73.xml"/><Relationship Id="rId85" Type="http://schemas.openxmlformats.org/officeDocument/2006/relationships/slide" Target="slides/slide78.xml"/><Relationship Id="rId12" Type="http://schemas.openxmlformats.org/officeDocument/2006/relationships/slide" Target="slides/slide5.xml"/><Relationship Id="rId17" Type="http://schemas.openxmlformats.org/officeDocument/2006/relationships/slide" Target="slides/slide10.xml"/><Relationship Id="rId33" Type="http://schemas.openxmlformats.org/officeDocument/2006/relationships/slide" Target="slides/slide26.xml"/><Relationship Id="rId38" Type="http://schemas.openxmlformats.org/officeDocument/2006/relationships/slide" Target="slides/slide31.xml"/><Relationship Id="rId59" Type="http://schemas.openxmlformats.org/officeDocument/2006/relationships/slide" Target="slides/slide52.xml"/><Relationship Id="rId103" Type="http://schemas.openxmlformats.org/officeDocument/2006/relationships/slide" Target="slides/slide96.xml"/><Relationship Id="rId108" Type="http://schemas.openxmlformats.org/officeDocument/2006/relationships/slide" Target="slides/slide101.xml"/><Relationship Id="rId54" Type="http://schemas.openxmlformats.org/officeDocument/2006/relationships/slide" Target="slides/slide47.xml"/><Relationship Id="rId70" Type="http://schemas.openxmlformats.org/officeDocument/2006/relationships/slide" Target="slides/slide63.xml"/><Relationship Id="rId75" Type="http://schemas.openxmlformats.org/officeDocument/2006/relationships/slide" Target="slides/slide68.xml"/><Relationship Id="rId91" Type="http://schemas.openxmlformats.org/officeDocument/2006/relationships/slide" Target="slides/slide84.xml"/><Relationship Id="rId96" Type="http://schemas.openxmlformats.org/officeDocument/2006/relationships/slide" Target="slides/slide89.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6" Type="http://schemas.openxmlformats.org/officeDocument/2006/relationships/slide" Target="slides/slide99.xml"/><Relationship Id="rId114" Type="http://schemas.openxmlformats.org/officeDocument/2006/relationships/tableStyles" Target="tableStyles.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slide" Target="slides/slide58.xml"/><Relationship Id="rId73" Type="http://schemas.openxmlformats.org/officeDocument/2006/relationships/slide" Target="slides/slide66.xml"/><Relationship Id="rId78" Type="http://schemas.openxmlformats.org/officeDocument/2006/relationships/slide" Target="slides/slide71.xml"/><Relationship Id="rId81" Type="http://schemas.openxmlformats.org/officeDocument/2006/relationships/slide" Target="slides/slide74.xml"/><Relationship Id="rId86" Type="http://schemas.openxmlformats.org/officeDocument/2006/relationships/slide" Target="slides/slide79.xml"/><Relationship Id="rId94" Type="http://schemas.openxmlformats.org/officeDocument/2006/relationships/slide" Target="slides/slide87.xml"/><Relationship Id="rId99" Type="http://schemas.openxmlformats.org/officeDocument/2006/relationships/slide" Target="slides/slide92.xml"/><Relationship Id="rId101" Type="http://schemas.openxmlformats.org/officeDocument/2006/relationships/slide" Target="slides/slide94.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109" Type="http://schemas.openxmlformats.org/officeDocument/2006/relationships/slide" Target="slides/slide10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 Id="rId76" Type="http://schemas.openxmlformats.org/officeDocument/2006/relationships/slide" Target="slides/slide69.xml"/><Relationship Id="rId97" Type="http://schemas.openxmlformats.org/officeDocument/2006/relationships/slide" Target="slides/slide90.xml"/><Relationship Id="rId104" Type="http://schemas.openxmlformats.org/officeDocument/2006/relationships/slide" Target="slides/slide97.xml"/><Relationship Id="rId7" Type="http://schemas.openxmlformats.org/officeDocument/2006/relationships/slideMaster" Target="slideMasters/slideMaster4.xml"/><Relationship Id="rId71" Type="http://schemas.openxmlformats.org/officeDocument/2006/relationships/slide" Target="slides/slide64.xml"/><Relationship Id="rId92" Type="http://schemas.openxmlformats.org/officeDocument/2006/relationships/slide" Target="slides/slide85.xml"/><Relationship Id="rId2" Type="http://schemas.openxmlformats.org/officeDocument/2006/relationships/customXml" Target="../customXml/item2.xml"/><Relationship Id="rId29" Type="http://schemas.openxmlformats.org/officeDocument/2006/relationships/slide" Target="slides/slide22.xml"/><Relationship Id="rId24" Type="http://schemas.openxmlformats.org/officeDocument/2006/relationships/slide" Target="slides/slide17.xml"/><Relationship Id="rId40" Type="http://schemas.openxmlformats.org/officeDocument/2006/relationships/slide" Target="slides/slide33.xml"/><Relationship Id="rId45" Type="http://schemas.openxmlformats.org/officeDocument/2006/relationships/slide" Target="slides/slide38.xml"/><Relationship Id="rId66" Type="http://schemas.openxmlformats.org/officeDocument/2006/relationships/slide" Target="slides/slide59.xml"/><Relationship Id="rId87" Type="http://schemas.openxmlformats.org/officeDocument/2006/relationships/slide" Target="slides/slide80.xml"/><Relationship Id="rId110" Type="http://schemas.openxmlformats.org/officeDocument/2006/relationships/notesMaster" Target="notesMasters/notesMaster1.xml"/><Relationship Id="rId115" Type="http://schemas.microsoft.com/office/2015/10/relationships/revisionInfo" Target="revisionInfo.xml"/><Relationship Id="rId61" Type="http://schemas.openxmlformats.org/officeDocument/2006/relationships/slide" Target="slides/slide54.xml"/><Relationship Id="rId82" Type="http://schemas.openxmlformats.org/officeDocument/2006/relationships/slide" Target="slides/slide75.xml"/><Relationship Id="rId19" Type="http://schemas.openxmlformats.org/officeDocument/2006/relationships/slide" Target="slides/slide12.xml"/><Relationship Id="rId14" Type="http://schemas.openxmlformats.org/officeDocument/2006/relationships/slide" Target="slides/slide7.xml"/><Relationship Id="rId30" Type="http://schemas.openxmlformats.org/officeDocument/2006/relationships/slide" Target="slides/slide23.xml"/><Relationship Id="rId35" Type="http://schemas.openxmlformats.org/officeDocument/2006/relationships/slide" Target="slides/slide28.xml"/><Relationship Id="rId56" Type="http://schemas.openxmlformats.org/officeDocument/2006/relationships/slide" Target="slides/slide49.xml"/><Relationship Id="rId77" Type="http://schemas.openxmlformats.org/officeDocument/2006/relationships/slide" Target="slides/slide70.xml"/><Relationship Id="rId100" Type="http://schemas.openxmlformats.org/officeDocument/2006/relationships/slide" Target="slides/slide93.xml"/><Relationship Id="rId105" Type="http://schemas.openxmlformats.org/officeDocument/2006/relationships/slide" Target="slides/slide98.xml"/><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slide" Target="slides/slide65.xml"/><Relationship Id="rId93" Type="http://schemas.openxmlformats.org/officeDocument/2006/relationships/slide" Target="slides/slide86.xml"/><Relationship Id="rId98" Type="http://schemas.openxmlformats.org/officeDocument/2006/relationships/slide" Target="slides/slide91.xml"/><Relationship Id="rId3" Type="http://schemas.openxmlformats.org/officeDocument/2006/relationships/customXml" Target="../customXml/item3.xml"/><Relationship Id="rId25" Type="http://schemas.openxmlformats.org/officeDocument/2006/relationships/slide" Target="slides/slide18.xml"/><Relationship Id="rId46" Type="http://schemas.openxmlformats.org/officeDocument/2006/relationships/slide" Target="slides/slide39.xml"/><Relationship Id="rId67" Type="http://schemas.openxmlformats.org/officeDocument/2006/relationships/slide" Target="slides/slide60.xml"/><Relationship Id="rId20" Type="http://schemas.openxmlformats.org/officeDocument/2006/relationships/slide" Target="slides/slide13.xml"/><Relationship Id="rId41" Type="http://schemas.openxmlformats.org/officeDocument/2006/relationships/slide" Target="slides/slide34.xml"/><Relationship Id="rId62" Type="http://schemas.openxmlformats.org/officeDocument/2006/relationships/slide" Target="slides/slide55.xml"/><Relationship Id="rId83" Type="http://schemas.openxmlformats.org/officeDocument/2006/relationships/slide" Target="slides/slide76.xml"/><Relationship Id="rId88" Type="http://schemas.openxmlformats.org/officeDocument/2006/relationships/slide" Target="slides/slide81.xml"/><Relationship Id="rId111" Type="http://schemas.openxmlformats.org/officeDocument/2006/relationships/presProps" Target="presProps.xml"/></Relationships>
</file>

<file path=ppt/media/hdphoto1.wdp>
</file>

<file path=ppt/media/hdphoto2.wdp>
</file>

<file path=ppt/media/image1.png>
</file>

<file path=ppt/media/image10.jpe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jpeg>
</file>

<file path=ppt/media/image116.png>
</file>

<file path=ppt/media/image117.png>
</file>

<file path=ppt/media/image118.png>
</file>

<file path=ppt/media/image119.png>
</file>

<file path=ppt/media/image12.gif>
</file>

<file path=ppt/media/image120.png>
</file>

<file path=ppt/media/image121.png>
</file>

<file path=ppt/media/image122.jpe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F03C9F-83D8-9C44-A042-6769C919D64A}" type="datetimeFigureOut">
              <a:rPr lang="en-US" smtClean="0"/>
              <a:t>5/5/25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3219A9-5179-5A43-B8EA-1C84631521E9}" type="slidenum">
              <a:rPr lang="en-US" smtClean="0"/>
              <a:t>‹#›</a:t>
            </a:fld>
            <a:endParaRPr lang="en-US"/>
          </a:p>
        </p:txBody>
      </p:sp>
    </p:spTree>
    <p:extLst>
      <p:ext uri="{BB962C8B-B14F-4D97-AF65-F5344CB8AC3E}">
        <p14:creationId xmlns:p14="http://schemas.microsoft.com/office/powerpoint/2010/main" val="526259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a:t>LK</a:t>
            </a:r>
          </a:p>
        </p:txBody>
      </p:sp>
      <p:sp>
        <p:nvSpPr>
          <p:cNvPr id="4" name="Slide Number Placeholder 3"/>
          <p:cNvSpPr>
            <a:spLocks noGrp="1"/>
          </p:cNvSpPr>
          <p:nvPr>
            <p:ph type="sldNum" sz="quarter" idx="5"/>
          </p:nvPr>
        </p:nvSpPr>
        <p:spPr/>
        <p:txBody>
          <a:bodyPr/>
          <a:lstStyle/>
          <a:p>
            <a:fld id="{BD9C3A12-1E0F-412B-B376-8089A55D946C}" type="slidenum">
              <a:rPr lang="uk-UA" smtClean="0"/>
              <a:t>1</a:t>
            </a:fld>
            <a:endParaRPr lang="uk-UA"/>
          </a:p>
        </p:txBody>
      </p:sp>
    </p:spTree>
    <p:extLst>
      <p:ext uri="{BB962C8B-B14F-4D97-AF65-F5344CB8AC3E}">
        <p14:creationId xmlns:p14="http://schemas.microsoft.com/office/powerpoint/2010/main" val="13597362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50739-1040-3F2C-E736-4E9E7D2648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EF413D-F0D8-B0F4-83E4-9A28229F7F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354C70-FE99-BB3A-7751-AE21312E623A}"/>
              </a:ext>
            </a:extLst>
          </p:cNvPr>
          <p:cNvSpPr>
            <a:spLocks noGrp="1"/>
          </p:cNvSpPr>
          <p:nvPr>
            <p:ph type="body" idx="1"/>
          </p:nvPr>
        </p:nvSpPr>
        <p:spPr/>
        <p:txBody>
          <a:bodyPr/>
          <a:lstStyle/>
          <a:p>
            <a:pPr algn="l"/>
            <a:r>
              <a:rPr lang="en-GB" b="1" i="0">
                <a:solidFill>
                  <a:srgbClr val="ECECEC"/>
                </a:solidFill>
                <a:effectLst/>
                <a:highlight>
                  <a:srgbClr val="212121"/>
                </a:highlight>
                <a:latin typeface="Söhne"/>
              </a:rPr>
              <a:t>GPT-like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"GPT-like models predict the next word in a sequence, making text generation as intuitive as forming a sentence word by word."</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OpenAI uses GPT models to power ChatGPT, assisting in generating human-like text responses across various applications, from customer service bots to content creation.</a:t>
            </a:r>
            <a:endParaRPr lang="en-GB" b="0" i="0">
              <a:solidFill>
                <a:srgbClr val="ECECEC"/>
              </a:solidFill>
              <a:effectLst/>
              <a:highlight>
                <a:srgbClr val="212121"/>
              </a:highlight>
              <a:latin typeface="Söhne"/>
            </a:endParaRPr>
          </a:p>
          <a:p>
            <a:pPr algn="l"/>
            <a:r>
              <a:rPr lang="en-GB" b="1" i="0">
                <a:solidFill>
                  <a:srgbClr val="ECECEC"/>
                </a:solidFill>
                <a:effectLst/>
                <a:highlight>
                  <a:srgbClr val="212121"/>
                </a:highlight>
                <a:latin typeface="Söhne"/>
              </a:rPr>
              <a:t>Slide 2: BERT-like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"BERT-like models understand the meaning of a word in its context by looking at the words around it, much like understanding a joke by knowing the backstory."</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Google uses BERT to enhance the understanding of search queries, significantly improving the relevance of search results by understanding the context of words within the queries.</a:t>
            </a:r>
            <a:endParaRPr lang="en-GB" b="0" i="0">
              <a:solidFill>
                <a:srgbClr val="ECECEC"/>
              </a:solidFill>
              <a:effectLst/>
              <a:highlight>
                <a:srgbClr val="212121"/>
              </a:highlight>
              <a:latin typeface="Söhne"/>
            </a:endParaRPr>
          </a:p>
          <a:p>
            <a:pPr algn="l"/>
            <a:r>
              <a:rPr lang="en-GB" b="1" i="0">
                <a:solidFill>
                  <a:srgbClr val="ECECEC"/>
                </a:solidFill>
                <a:effectLst/>
                <a:highlight>
                  <a:srgbClr val="212121"/>
                </a:highlight>
                <a:latin typeface="Söhne"/>
              </a:rPr>
              <a:t>Slide 3: BART/T5-like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"BART and T5 models are adept at transforming one form of information into another, similar to translating a novel while preserving its original tone and style."</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Facebook (Meta) utilizes BART for content summarization and translation in their social media platforms, making content accessible across languages and summarizing long articles into concise, readable snippets.</a:t>
            </a:r>
            <a:endParaRPr lang="en-GB" b="0" i="0">
              <a:solidFill>
                <a:srgbClr val="ECECEC"/>
              </a:solidFill>
              <a:effectLst/>
              <a:highlight>
                <a:srgbClr val="212121"/>
              </a:highlight>
              <a:latin typeface="Söhne"/>
            </a:endParaRPr>
          </a:p>
          <a:p>
            <a:endParaRPr lang="en-BE"/>
          </a:p>
          <a:p>
            <a:pPr algn="l"/>
            <a:r>
              <a:rPr lang="en-GB" b="0" i="0">
                <a:solidFill>
                  <a:srgbClr val="4B5563"/>
                </a:solidFill>
                <a:effectLst/>
                <a:highlight>
                  <a:srgbClr val="FFFFFF"/>
                </a:highlight>
                <a:latin typeface="Source Sans Pro" panose="020F0502020204030204" pitchFamily="34" charset="0"/>
              </a:rPr>
              <a:t>All the Transformer models mentioned above (GPT, BERT, BART, T5, etc.) have been trained as </a:t>
            </a:r>
            <a:r>
              <a:rPr lang="en-GB" b="0" i="1">
                <a:solidFill>
                  <a:srgbClr val="4B5563"/>
                </a:solidFill>
                <a:effectLst/>
                <a:highlight>
                  <a:srgbClr val="FFFFFF"/>
                </a:highlight>
                <a:latin typeface="Source Sans Pro" panose="020F0502020204030204" pitchFamily="34" charset="0"/>
              </a:rPr>
              <a:t>language models</a:t>
            </a:r>
            <a:r>
              <a:rPr lang="en-GB" b="0" i="0">
                <a:solidFill>
                  <a:srgbClr val="4B5563"/>
                </a:solidFill>
                <a:effectLst/>
                <a:highlight>
                  <a:srgbClr val="FFFFFF"/>
                </a:highlight>
                <a:latin typeface="Source Sans Pro" panose="020F0502020204030204" pitchFamily="34" charset="0"/>
              </a:rPr>
              <a:t>. This means they have been trained on large amounts of raw text in a self-supervised fashion. Self-supervised learning is a type of training in which the objective is automatically computed from the inputs of the model. That means that humans are not needed to label the data!</a:t>
            </a:r>
          </a:p>
          <a:p>
            <a:pPr algn="l"/>
            <a:r>
              <a:rPr lang="en-GB" b="0" i="0">
                <a:solidFill>
                  <a:srgbClr val="4B5563"/>
                </a:solidFill>
                <a:effectLst/>
                <a:highlight>
                  <a:srgbClr val="FFFFFF"/>
                </a:highlight>
                <a:latin typeface="Source Sans Pro" panose="020B0503030403020204" pitchFamily="34" charset="0"/>
              </a:rPr>
              <a:t>This type of model develops a statistical understanding of the language it has been trained on, but it’s not very useful for specific practical tasks. Because of this, the general pretrained model then goes through a process called </a:t>
            </a:r>
            <a:r>
              <a:rPr lang="en-GB" b="0" i="1">
                <a:solidFill>
                  <a:srgbClr val="4B5563"/>
                </a:solidFill>
                <a:effectLst/>
                <a:highlight>
                  <a:srgbClr val="FFFFFF"/>
                </a:highlight>
                <a:latin typeface="Source Sans Pro" panose="020B0503030403020204" pitchFamily="34" charset="0"/>
              </a:rPr>
              <a:t>transfer learning</a:t>
            </a:r>
            <a:r>
              <a:rPr lang="en-GB" b="0" i="0">
                <a:solidFill>
                  <a:srgbClr val="4B5563"/>
                </a:solidFill>
                <a:effectLst/>
                <a:highlight>
                  <a:srgbClr val="FFFFFF"/>
                </a:highlight>
                <a:latin typeface="Source Sans Pro" panose="020B0503030403020204" pitchFamily="34" charset="0"/>
              </a:rPr>
              <a:t>. During this process, the model is fine-tuned in a supervised way — that is, using human-annotated labels — on a given task.</a:t>
            </a:r>
          </a:p>
          <a:p>
            <a:endParaRPr lang="en-BE"/>
          </a:p>
        </p:txBody>
      </p:sp>
      <p:sp>
        <p:nvSpPr>
          <p:cNvPr id="4" name="Slide Number Placeholder 3">
            <a:extLst>
              <a:ext uri="{FF2B5EF4-FFF2-40B4-BE49-F238E27FC236}">
                <a16:creationId xmlns:a16="http://schemas.microsoft.com/office/drawing/2014/main" id="{1F02E7EE-79C4-39EC-634A-0C1B8D3C829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71847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6946B-AC18-0E0D-EF88-3D4FE3CEB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C8C133-C0E7-77A8-F284-F14DF7D9B8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6C91D8-4CA1-25CC-A24D-C44DB16D5395}"/>
              </a:ext>
            </a:extLst>
          </p:cNvPr>
          <p:cNvSpPr>
            <a:spLocks noGrp="1"/>
          </p:cNvSpPr>
          <p:nvPr>
            <p:ph type="body" idx="1"/>
          </p:nvPr>
        </p:nvSpPr>
        <p:spPr/>
        <p:txBody>
          <a:bodyPr/>
          <a:lstStyle/>
          <a:p>
            <a:pPr algn="l">
              <a:buFont typeface="Arial" panose="020B0604020202020204" pitchFamily="34" charset="0"/>
              <a:buChar char="•"/>
            </a:pPr>
            <a:r>
              <a:rPr lang="en-GB" b="0" i="0" u="none" strike="noStrike">
                <a:solidFill>
                  <a:srgbClr val="111827"/>
                </a:solidFill>
                <a:effectLst/>
                <a:latin typeface="__Plus_Jakarta_Sans_e3c363"/>
              </a:rPr>
              <a:t>Tokens are the individual units of text that the model processes.</a:t>
            </a:r>
          </a:p>
          <a:p>
            <a:pPr algn="l">
              <a:buFont typeface="Arial" panose="020B0604020202020204" pitchFamily="34" charset="0"/>
              <a:buChar char="•"/>
            </a:pPr>
            <a:r>
              <a:rPr lang="en-GB" b="0" i="0" u="none" strike="noStrike">
                <a:solidFill>
                  <a:srgbClr val="111827"/>
                </a:solidFill>
                <a:effectLst/>
                <a:latin typeface="__Plus_Jakarta_Sans_e3c363"/>
              </a:rPr>
              <a:t>They can be words or even parts of words, depending on the language and context.</a:t>
            </a:r>
          </a:p>
          <a:p>
            <a:pPr algn="l">
              <a:buFont typeface="Arial" panose="020B0604020202020204" pitchFamily="34" charset="0"/>
              <a:buChar char="•"/>
            </a:pPr>
            <a:r>
              <a:rPr lang="en-GB" b="0" i="0" u="none" strike="noStrike">
                <a:solidFill>
                  <a:srgbClr val="111827"/>
                </a:solidFill>
                <a:effectLst/>
                <a:latin typeface="__Plus_Jakarta_Sans_e3c363"/>
              </a:rPr>
              <a:t>Example: The sentence "The cat sat." is broken into tokens like [“The”, “cat”, “sat”, “.”].</a:t>
            </a:r>
          </a:p>
          <a:p>
            <a:pPr algn="l">
              <a:buFont typeface="Arial" panose="020B0604020202020204" pitchFamily="34" charset="0"/>
              <a:buChar char="•"/>
            </a:pPr>
            <a:r>
              <a:rPr lang="en-GB" b="0" i="0" u="none" strike="noStrike">
                <a:solidFill>
                  <a:srgbClr val="111827"/>
                </a:solidFill>
                <a:effectLst/>
                <a:latin typeface="__Plus_Jakarta_Sans_e3c363"/>
              </a:rPr>
              <a:t>Tokenization helps the model understand and generate language, pixels, audio...</a:t>
            </a:r>
          </a:p>
          <a:p>
            <a:endParaRPr lang="en-BE"/>
          </a:p>
        </p:txBody>
      </p:sp>
      <p:sp>
        <p:nvSpPr>
          <p:cNvPr id="4" name="Slide Number Placeholder 3">
            <a:extLst>
              <a:ext uri="{FF2B5EF4-FFF2-40B4-BE49-F238E27FC236}">
                <a16:creationId xmlns:a16="http://schemas.microsoft.com/office/drawing/2014/main" id="{028D3DF6-6885-8AA8-69FD-356BB62B413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03842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4A489-F519-FBD8-FC2D-CE3D0E3E64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2074AF-2E98-A80F-FB4A-B4A9AEF224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5C5609-F238-BC99-5BF2-F233DF78C815}"/>
              </a:ext>
            </a:extLst>
          </p:cNvPr>
          <p:cNvSpPr>
            <a:spLocks noGrp="1"/>
          </p:cNvSpPr>
          <p:nvPr>
            <p:ph type="body" idx="1"/>
          </p:nvPr>
        </p:nvSpPr>
        <p:spPr/>
        <p:txBody>
          <a:bodyPr/>
          <a:lstStyle/>
          <a:p>
            <a:r>
              <a:rPr lang="nl-NL"/>
              <a:t>X gebruikt tweets</a:t>
            </a:r>
          </a:p>
          <a:p>
            <a:r>
              <a:rPr lang="nl-NL"/>
              <a:t>Meta gebruikt facebook </a:t>
            </a:r>
            <a:r>
              <a:rPr lang="nl-NL" err="1"/>
              <a:t>posts</a:t>
            </a:r>
            <a:endParaRPr lang="nl-NL"/>
          </a:p>
          <a:p>
            <a:endParaRPr lang="en-BE"/>
          </a:p>
        </p:txBody>
      </p:sp>
      <p:sp>
        <p:nvSpPr>
          <p:cNvPr id="4" name="Slide Number Placeholder 3">
            <a:extLst>
              <a:ext uri="{FF2B5EF4-FFF2-40B4-BE49-F238E27FC236}">
                <a16:creationId xmlns:a16="http://schemas.microsoft.com/office/drawing/2014/main" id="{975AEC1F-655C-E7DB-1F0C-DE496E0DF9D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697138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B4E8D7-4CB0-8328-BFF9-A760AE65DA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8756B3-6339-8732-4388-CC88EB5AAD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ECB431-00FF-6307-3E6E-1C2BA5FF1ED1}"/>
              </a:ext>
            </a:extLst>
          </p:cNvPr>
          <p:cNvSpPr>
            <a:spLocks noGrp="1"/>
          </p:cNvSpPr>
          <p:nvPr>
            <p:ph type="body" idx="1"/>
          </p:nvPr>
        </p:nvSpPr>
        <p:spPr/>
        <p:txBody>
          <a:bodyPr/>
          <a:lstStyle/>
          <a:p>
            <a:r>
              <a:rPr lang="nl-NL"/>
              <a:t>X gebruikt tweets</a:t>
            </a:r>
          </a:p>
          <a:p>
            <a:r>
              <a:rPr lang="nl-NL"/>
              <a:t>Meta gebruikt facebook </a:t>
            </a:r>
            <a:r>
              <a:rPr lang="nl-NL" err="1"/>
              <a:t>posts</a:t>
            </a:r>
            <a:endParaRPr lang="nl-NL"/>
          </a:p>
          <a:p>
            <a:endParaRPr lang="en-BE"/>
          </a:p>
        </p:txBody>
      </p:sp>
      <p:sp>
        <p:nvSpPr>
          <p:cNvPr id="4" name="Slide Number Placeholder 3">
            <a:extLst>
              <a:ext uri="{FF2B5EF4-FFF2-40B4-BE49-F238E27FC236}">
                <a16:creationId xmlns:a16="http://schemas.microsoft.com/office/drawing/2014/main" id="{6D804C8A-0DBF-20FC-7F1B-C07766D23AD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58743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828C10-BD0F-5B3B-97A0-7ECD64D4D2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E4954F-BA8B-2A83-DE38-00A3EC9A7C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F7D351-4F21-E859-4FA8-9969B7338BFF}"/>
              </a:ext>
            </a:extLst>
          </p:cNvPr>
          <p:cNvSpPr>
            <a:spLocks noGrp="1"/>
          </p:cNvSpPr>
          <p:nvPr>
            <p:ph type="body" idx="1"/>
          </p:nvPr>
        </p:nvSpPr>
        <p:spPr/>
        <p:txBody>
          <a:bodyPr/>
          <a:lstStyle/>
          <a:p>
            <a:endParaRPr lang="en-BE"/>
          </a:p>
        </p:txBody>
      </p:sp>
      <p:sp>
        <p:nvSpPr>
          <p:cNvPr id="4" name="Slide Number Placeholder 3">
            <a:extLst>
              <a:ext uri="{FF2B5EF4-FFF2-40B4-BE49-F238E27FC236}">
                <a16:creationId xmlns:a16="http://schemas.microsoft.com/office/drawing/2014/main" id="{22DC7E7F-7908-F0B8-AA43-F35E46130D5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1490926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3F8F60-5809-2C09-8340-A3A5374576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CDEB2B-0CB7-A85C-2CF1-42DBEA0BD2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656C60-052D-3850-6810-D71341B6DDD0}"/>
              </a:ext>
            </a:extLst>
          </p:cNvPr>
          <p:cNvSpPr>
            <a:spLocks noGrp="1"/>
          </p:cNvSpPr>
          <p:nvPr>
            <p:ph type="body" idx="1"/>
          </p:nvPr>
        </p:nvSpPr>
        <p:spPr/>
        <p:txBody>
          <a:bodyPr/>
          <a:lstStyle/>
          <a:p>
            <a:pPr algn="l">
              <a:buFont typeface="Arial" panose="020B0604020202020204" pitchFamily="34" charset="0"/>
              <a:buChar char="•"/>
            </a:pPr>
            <a:r>
              <a:rPr lang="en-GB" b="0" i="0" u="none" strike="noStrike">
                <a:solidFill>
                  <a:srgbClr val="111827"/>
                </a:solidFill>
                <a:effectLst/>
                <a:latin typeface="__Plus_Jakarta_Sans_e3c363"/>
              </a:rPr>
              <a:t>Important for maintaining coherence in longer pieces of text.</a:t>
            </a:r>
          </a:p>
        </p:txBody>
      </p:sp>
      <p:sp>
        <p:nvSpPr>
          <p:cNvPr id="4" name="Slide Number Placeholder 3">
            <a:extLst>
              <a:ext uri="{FF2B5EF4-FFF2-40B4-BE49-F238E27FC236}">
                <a16:creationId xmlns:a16="http://schemas.microsoft.com/office/drawing/2014/main" id="{D3A1202D-8FF3-950B-5AED-DEB3F2E1326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21016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D68D0-7F52-73A8-8088-70ABF263BE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CDBB92-F2EF-0407-37AA-29EF19B484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61A1D2-C489-A266-4CA8-A402447D1F5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61B2D05-7328-6420-C57E-4AFB5A07A378}"/>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4079946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61C60-0D6E-53A6-0AD7-F3429E5477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F93D71-197F-3544-9B4F-E562BD2638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C1E6EA-DAF7-1DAB-D9C7-995B3525F6C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FA07716-FBA4-6ADE-F6C7-E22D2F917F43}"/>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2283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928260-7A01-6FD6-3DD8-0BA6B10359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E3A792-E21D-4210-2F96-7E7565632C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364C2B-1257-787F-6F47-5BED2FCADE2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903AA32-7F52-744F-295D-039A024A69EF}"/>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95025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04D53-2C67-0BF3-0700-BB75963E75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F44C33-9885-6888-1353-CD249E6ABE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B7A088-2B05-ED47-B598-80A8522382F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99BB40C-D150-CB4E-52BA-403B744D5136}"/>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053849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37B52-060D-77F1-DB22-16FE55FE87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20D419-B812-3B8A-46AF-5EA0ACD066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352FCB-3FEF-6561-6161-D7332F9BECD2}"/>
              </a:ext>
            </a:extLst>
          </p:cNvPr>
          <p:cNvSpPr>
            <a:spLocks noGrp="1"/>
          </p:cNvSpPr>
          <p:nvPr>
            <p:ph type="body" idx="1"/>
          </p:nvPr>
        </p:nvSpPr>
        <p:spPr/>
        <p:txBody>
          <a:bodyPr/>
          <a:lstStyle/>
          <a:p>
            <a:pPr marL="0" indent="0">
              <a:lnSpc>
                <a:spcPts val="2000"/>
              </a:lnSpc>
              <a:spcBef>
                <a:spcPts val="0"/>
              </a:spcBef>
              <a:buNone/>
            </a:pPr>
            <a:r>
              <a:rPr lang="en-US" sz="1200" b="1">
                <a:solidFill>
                  <a:schemeClr val="tx1">
                    <a:lumMod val="75000"/>
                    <a:lumOff val="25000"/>
                  </a:schemeClr>
                </a:solidFill>
                <a:latin typeface="Raleway" panose="020B0503030101060003" pitchFamily="34" charset="0"/>
              </a:rPr>
              <a:t>Me</a:t>
            </a:r>
          </a:p>
          <a:p>
            <a:pPr marL="0" indent="0">
              <a:lnSpc>
                <a:spcPts val="2000"/>
              </a:lnSpc>
              <a:spcBef>
                <a:spcPts val="0"/>
              </a:spcBef>
              <a:buNone/>
            </a:pPr>
            <a:endParaRPr lang="en-US" sz="1200">
              <a:solidFill>
                <a:schemeClr val="tx1">
                  <a:lumMod val="75000"/>
                  <a:lumOff val="25000"/>
                </a:schemeClr>
              </a:solidFill>
              <a:latin typeface="Raleway" panose="020B0503030101060003" pitchFamily="34" charset="0"/>
            </a:endParaRP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Working on AI-applications</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Started with AI back in 2018</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Currently working on building an AI platform to build generic AI solutions</a:t>
            </a:r>
          </a:p>
          <a:p>
            <a:pPr marL="0" indent="0">
              <a:lnSpc>
                <a:spcPts val="2000"/>
              </a:lnSpc>
              <a:spcBef>
                <a:spcPts val="0"/>
              </a:spcBef>
              <a:buNone/>
            </a:pPr>
            <a:endParaRPr lang="en-US" sz="1200">
              <a:solidFill>
                <a:schemeClr val="tx1">
                  <a:lumMod val="75000"/>
                  <a:lumOff val="25000"/>
                </a:schemeClr>
              </a:solidFill>
              <a:latin typeface="Raleway" panose="020B0503030101060003" pitchFamily="34" charset="0"/>
            </a:endParaRP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Started programming at the age of 13</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First startup at the age of 18</a:t>
            </a:r>
          </a:p>
        </p:txBody>
      </p:sp>
      <p:sp>
        <p:nvSpPr>
          <p:cNvPr id="4" name="Slide Number Placeholder 3">
            <a:extLst>
              <a:ext uri="{FF2B5EF4-FFF2-40B4-BE49-F238E27FC236}">
                <a16:creationId xmlns:a16="http://schemas.microsoft.com/office/drawing/2014/main" id="{4ADCD97B-AE11-5DAF-ECAE-4A306817D870}"/>
              </a:ext>
            </a:extLst>
          </p:cNvPr>
          <p:cNvSpPr>
            <a:spLocks noGrp="1"/>
          </p:cNvSpPr>
          <p:nvPr>
            <p:ph type="sldNum" sz="quarter" idx="5"/>
          </p:nvPr>
        </p:nvSpPr>
        <p:spPr/>
        <p:txBody>
          <a:bodyPr/>
          <a:lstStyle/>
          <a:p>
            <a:pPr marL="0" marR="0" lvl="0" indent="0" algn="r" defTabSz="1371600" rtl="0" eaLnBrk="1" fontAlgn="auto" latinLnBrk="0" hangingPunct="1">
              <a:lnSpc>
                <a:spcPct val="100000"/>
              </a:lnSpc>
              <a:spcBef>
                <a:spcPts val="0"/>
              </a:spcBef>
              <a:spcAft>
                <a:spcPts val="0"/>
              </a:spcAft>
              <a:buClrTx/>
              <a:buSzTx/>
              <a:buFontTx/>
              <a:buNone/>
              <a:tabLst/>
              <a:defRPr/>
            </a:pPr>
            <a:fld id="{BD9C3A12-1E0F-412B-B376-8089A55D946C}" type="slidenum">
              <a:rPr kumimoji="0" lang="uk-U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371600" rtl="0" eaLnBrk="1" fontAlgn="auto" latinLnBrk="0" hangingPunct="1">
                <a:lnSpc>
                  <a:spcPct val="100000"/>
                </a:lnSpc>
                <a:spcBef>
                  <a:spcPts val="0"/>
                </a:spcBef>
                <a:spcAft>
                  <a:spcPts val="0"/>
                </a:spcAft>
                <a:buClrTx/>
                <a:buSzTx/>
                <a:buFontTx/>
                <a:buNone/>
                <a:tabLst/>
                <a:defRPr/>
              </a:pPr>
              <a:t>2</a:t>
            </a:fld>
            <a:endParaRPr kumimoji="0" lang="uk-U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19032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D2CB6B-B29F-00A3-4230-E76963639B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592CF-024E-8170-81D9-2EB729E1B4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139CC7-76DF-F435-BF17-5EC7626D43C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070D1F4-4955-BCB1-BFB4-98AEF74F4A60}"/>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1249689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B9E41-D8FD-ADD8-6ACA-840CDE6495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1DC68A-9974-C95E-07F1-2DB12BB3BB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558EE6-D082-F9EC-20E0-BDDB5513F47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AC89C86-84AA-2716-2034-F0EF71DF3A6C}"/>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178741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71E911-6D6D-E34C-B8D1-DCBE6D9203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0696BD-AC76-A176-350D-93391B3658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580651-3D1F-CFFD-8494-F5582384BA7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0C5E2B2-20D1-FE90-7AE9-3C5A9E7A2768}"/>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42807683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050D6-51F3-344F-8FA4-44C589765F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EBC4F5-9772-29D7-FE51-E0C707973F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FDB194-BABC-1AE7-0346-1A246CA368E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C3A57DF-DDA1-CC5A-7424-3E5FC3248463}"/>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34</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92060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a:t>PB</a:t>
            </a:r>
          </a:p>
        </p:txBody>
      </p:sp>
      <p:sp>
        <p:nvSpPr>
          <p:cNvPr id="4" name="Slide Number Placeholder 3"/>
          <p:cNvSpPr>
            <a:spLocks noGrp="1"/>
          </p:cNvSpPr>
          <p:nvPr>
            <p:ph type="sldNum" sz="quarter" idx="5"/>
          </p:nvPr>
        </p:nvSpPr>
        <p:spPr/>
        <p:txBody>
          <a:bodyPr/>
          <a:lstStyle/>
          <a:p>
            <a:fld id="{BD9C3A12-1E0F-412B-B376-8089A55D946C}" type="slidenum">
              <a:rPr lang="uk-UA" smtClean="0"/>
              <a:t>3</a:t>
            </a:fld>
            <a:endParaRPr lang="uk-UA"/>
          </a:p>
        </p:txBody>
      </p:sp>
    </p:spTree>
    <p:extLst>
      <p:ext uri="{BB962C8B-B14F-4D97-AF65-F5344CB8AC3E}">
        <p14:creationId xmlns:p14="http://schemas.microsoft.com/office/powerpoint/2010/main" val="29470583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3219A9-5179-5A43-B8EA-1C84631521E9}" type="slidenum">
              <a:rPr lang="en-US" smtClean="0"/>
              <a:t>53</a:t>
            </a:fld>
            <a:endParaRPr lang="en-US"/>
          </a:p>
        </p:txBody>
      </p:sp>
    </p:spTree>
    <p:extLst>
      <p:ext uri="{BB962C8B-B14F-4D97-AF65-F5344CB8AC3E}">
        <p14:creationId xmlns:p14="http://schemas.microsoft.com/office/powerpoint/2010/main" val="28191209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66D1A-C22B-A6B3-AFB3-50A6582ED9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81C207-531F-0FF4-716D-1EA5B80D6A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804D63-FDCE-6B01-A376-5A508D950360}"/>
              </a:ext>
            </a:extLst>
          </p:cNvPr>
          <p:cNvSpPr>
            <a:spLocks noGrp="1"/>
          </p:cNvSpPr>
          <p:nvPr>
            <p:ph type="body" idx="1"/>
          </p:nvPr>
        </p:nvSpPr>
        <p:spPr/>
        <p:txBody>
          <a:bodyPr/>
          <a:lstStyle/>
          <a:p>
            <a:pPr algn="l">
              <a:buFont typeface="Arial" panose="020B0604020202020204" pitchFamily="34" charset="0"/>
              <a:buChar char="•"/>
            </a:pPr>
            <a:r>
              <a:rPr lang="en-GB" b="0" i="0" u="none" strike="noStrike">
                <a:solidFill>
                  <a:srgbClr val="111827"/>
                </a:solidFill>
                <a:effectLst/>
                <a:latin typeface="__Plus_Jakarta_Sans_e3c363"/>
              </a:rPr>
              <a:t>Important for maintaining coherence in longer pieces of text.</a:t>
            </a:r>
          </a:p>
        </p:txBody>
      </p:sp>
      <p:sp>
        <p:nvSpPr>
          <p:cNvPr id="4" name="Slide Number Placeholder 3">
            <a:extLst>
              <a:ext uri="{FF2B5EF4-FFF2-40B4-BE49-F238E27FC236}">
                <a16:creationId xmlns:a16="http://schemas.microsoft.com/office/drawing/2014/main" id="{95D2B8C7-7897-6818-3A33-446D370597E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226538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65</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66</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ts val="2000"/>
              </a:lnSpc>
              <a:spcBef>
                <a:spcPts val="0"/>
              </a:spcBef>
              <a:buNone/>
            </a:pPr>
            <a:r>
              <a:rPr lang="en-US" sz="1200" b="1">
                <a:solidFill>
                  <a:schemeClr val="tx1">
                    <a:lumMod val="75000"/>
                    <a:lumOff val="25000"/>
                  </a:schemeClr>
                </a:solidFill>
                <a:latin typeface="Raleway" panose="020B0503030101060003" pitchFamily="34" charset="0"/>
              </a:rPr>
              <a:t>Me</a:t>
            </a:r>
          </a:p>
          <a:p>
            <a:pPr marL="0" indent="0">
              <a:lnSpc>
                <a:spcPts val="2000"/>
              </a:lnSpc>
              <a:spcBef>
                <a:spcPts val="0"/>
              </a:spcBef>
              <a:buNone/>
            </a:pPr>
            <a:endParaRPr lang="en-US" sz="1200">
              <a:solidFill>
                <a:schemeClr val="tx1">
                  <a:lumMod val="75000"/>
                  <a:lumOff val="25000"/>
                </a:schemeClr>
              </a:solidFill>
              <a:latin typeface="Raleway" panose="020B0503030101060003" pitchFamily="34" charset="0"/>
            </a:endParaRP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Working on AI-applications</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Started with AI back in 2018</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Currently working on building an AI platform to build generic AI solutions</a:t>
            </a:r>
          </a:p>
          <a:p>
            <a:pPr marL="0" indent="0">
              <a:lnSpc>
                <a:spcPts val="2000"/>
              </a:lnSpc>
              <a:spcBef>
                <a:spcPts val="0"/>
              </a:spcBef>
              <a:buNone/>
            </a:pPr>
            <a:endParaRPr lang="en-US" sz="1200">
              <a:solidFill>
                <a:schemeClr val="tx1">
                  <a:lumMod val="75000"/>
                  <a:lumOff val="25000"/>
                </a:schemeClr>
              </a:solidFill>
              <a:latin typeface="Raleway" panose="020B0503030101060003" pitchFamily="34" charset="0"/>
            </a:endParaRP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Started programming at the age of 13</a:t>
            </a:r>
          </a:p>
          <a:p>
            <a:pPr marL="0" indent="0">
              <a:lnSpc>
                <a:spcPts val="2000"/>
              </a:lnSpc>
              <a:spcBef>
                <a:spcPts val="0"/>
              </a:spcBef>
              <a:buNone/>
            </a:pPr>
            <a:r>
              <a:rPr lang="en-US" sz="1200">
                <a:solidFill>
                  <a:schemeClr val="tx1">
                    <a:lumMod val="75000"/>
                    <a:lumOff val="25000"/>
                  </a:schemeClr>
                </a:solidFill>
                <a:latin typeface="Raleway" panose="020B0503030101060003" pitchFamily="34" charset="0"/>
              </a:rPr>
              <a:t>First startup at the age of 18</a:t>
            </a:r>
          </a:p>
        </p:txBody>
      </p:sp>
      <p:sp>
        <p:nvSpPr>
          <p:cNvPr id="4" name="Slide Number Placeholder 3"/>
          <p:cNvSpPr>
            <a:spLocks noGrp="1"/>
          </p:cNvSpPr>
          <p:nvPr>
            <p:ph type="sldNum" sz="quarter" idx="5"/>
          </p:nvPr>
        </p:nvSpPr>
        <p:spPr/>
        <p:txBody>
          <a:bodyPr/>
          <a:lstStyle/>
          <a:p>
            <a:pPr marL="0" marR="0" lvl="0" indent="0" algn="r" defTabSz="1371600" rtl="0" eaLnBrk="1" fontAlgn="auto" latinLnBrk="0" hangingPunct="1">
              <a:lnSpc>
                <a:spcPct val="100000"/>
              </a:lnSpc>
              <a:spcBef>
                <a:spcPts val="0"/>
              </a:spcBef>
              <a:spcAft>
                <a:spcPts val="0"/>
              </a:spcAft>
              <a:buClrTx/>
              <a:buSzTx/>
              <a:buFontTx/>
              <a:buNone/>
              <a:tabLst/>
              <a:defRPr/>
            </a:pPr>
            <a:fld id="{BD9C3A12-1E0F-412B-B376-8089A55D946C}" type="slidenum">
              <a:rPr kumimoji="0" lang="uk-U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371600" rtl="0" eaLnBrk="1" fontAlgn="auto" latinLnBrk="0" hangingPunct="1">
                <a:lnSpc>
                  <a:spcPct val="100000"/>
                </a:lnSpc>
                <a:spcBef>
                  <a:spcPts val="0"/>
                </a:spcBef>
                <a:spcAft>
                  <a:spcPts val="0"/>
                </a:spcAft>
                <a:buClrTx/>
                <a:buSzTx/>
                <a:buFontTx/>
                <a:buNone/>
                <a:tabLst/>
                <a:defRPr/>
              </a:pPr>
              <a:t>4</a:t>
            </a:fld>
            <a:endParaRPr kumimoji="0" lang="uk-U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83670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67</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69</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70</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71</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72</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73</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74</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75</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76</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77</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a:t>PB</a:t>
            </a:r>
          </a:p>
        </p:txBody>
      </p:sp>
      <p:sp>
        <p:nvSpPr>
          <p:cNvPr id="4" name="Slide Number Placeholder 3"/>
          <p:cNvSpPr>
            <a:spLocks noGrp="1"/>
          </p:cNvSpPr>
          <p:nvPr>
            <p:ph type="sldNum" sz="quarter" idx="5"/>
          </p:nvPr>
        </p:nvSpPr>
        <p:spPr/>
        <p:txBody>
          <a:bodyPr/>
          <a:lstStyle/>
          <a:p>
            <a:fld id="{BD9C3A12-1E0F-412B-B376-8089A55D946C}" type="slidenum">
              <a:rPr lang="uk-UA" smtClean="0"/>
              <a:t>5</a:t>
            </a:fld>
            <a:endParaRPr lang="uk-UA"/>
          </a:p>
        </p:txBody>
      </p:sp>
    </p:spTree>
    <p:extLst>
      <p:ext uri="{BB962C8B-B14F-4D97-AF65-F5344CB8AC3E}">
        <p14:creationId xmlns:p14="http://schemas.microsoft.com/office/powerpoint/2010/main" val="14839625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78</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94E59E-6E51-B405-F88D-2C5E2E7EE0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3BC03-B9CA-AD79-6CEC-E166CB27F3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9D2116-9C1F-7CC4-A1C0-19279A424E6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67FAC3D-0562-9D4F-1FA4-8F3F59A33552}"/>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79</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92522999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Wikipedia API is great and free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FA5A13C-702A-6B49-AC98-5EE69983001A}"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424760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I'm not showing you this in code because you might as well read the getting started page</a:t>
            </a:r>
          </a:p>
        </p:txBody>
      </p:sp>
      <p:sp>
        <p:nvSpPr>
          <p:cNvPr id="4" name="Slide Number Placeholder 3"/>
          <p:cNvSpPr>
            <a:spLocks noGrp="1"/>
          </p:cNvSpPr>
          <p:nvPr>
            <p:ph type="sldNum" sz="quarter" idx="5"/>
          </p:nvPr>
        </p:nvSpPr>
        <p:spPr/>
        <p:txBody>
          <a:bodyPr/>
          <a:lstStyle/>
          <a:p>
            <a:fld id="{5FA5A13C-702A-6B49-AC98-5EE69983001A}" type="slidenum">
              <a:rPr lang="en-BE" smtClean="0"/>
              <a:t>86</a:t>
            </a:fld>
            <a:endParaRPr lang="en-BE"/>
          </a:p>
        </p:txBody>
      </p:sp>
    </p:spTree>
    <p:extLst>
      <p:ext uri="{BB962C8B-B14F-4D97-AF65-F5344CB8AC3E}">
        <p14:creationId xmlns:p14="http://schemas.microsoft.com/office/powerpoint/2010/main" val="8467233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If it's not clean you'll make your LLM more stupid</a:t>
            </a:r>
          </a:p>
          <a:p>
            <a:endParaRPr lang="en-BE" dirty="0"/>
          </a:p>
          <a:p>
            <a:r>
              <a:rPr lang="en-BE" dirty="0"/>
              <a:t>Don’t finetune when not needed. Do finetune for:</a:t>
            </a:r>
          </a:p>
          <a:p>
            <a:pPr algn="l">
              <a:buFont typeface="Arial" panose="020B0604020202020204" pitchFamily="34" charset="0"/>
              <a:buChar char="•"/>
            </a:pPr>
            <a:r>
              <a:rPr lang="en-GB" b="0" i="0" dirty="0">
                <a:solidFill>
                  <a:srgbClr val="D9D9E3"/>
                </a:solidFill>
                <a:effectLst/>
                <a:highlight>
                  <a:srgbClr val="202123"/>
                </a:highlight>
                <a:latin typeface="Söhne"/>
              </a:rPr>
              <a:t>Setting the style, tone, format, or other qualitative aspects</a:t>
            </a:r>
          </a:p>
          <a:p>
            <a:pPr algn="l">
              <a:buFont typeface="Arial" panose="020B0604020202020204" pitchFamily="34" charset="0"/>
              <a:buChar char="•"/>
            </a:pPr>
            <a:r>
              <a:rPr lang="en-GB" b="0" i="0" dirty="0">
                <a:solidFill>
                  <a:srgbClr val="D9D9E3"/>
                </a:solidFill>
                <a:effectLst/>
                <a:highlight>
                  <a:srgbClr val="202123"/>
                </a:highlight>
                <a:latin typeface="Söhne"/>
              </a:rPr>
              <a:t>Improving reliability at producing a desired output (E.g. </a:t>
            </a:r>
            <a:r>
              <a:rPr lang="en-GB" b="0" i="0" dirty="0" err="1">
                <a:solidFill>
                  <a:srgbClr val="D9D9E3"/>
                </a:solidFill>
                <a:effectLst/>
                <a:highlight>
                  <a:srgbClr val="202123"/>
                </a:highlight>
                <a:latin typeface="Söhne"/>
              </a:rPr>
              <a:t>Json</a:t>
            </a:r>
            <a:r>
              <a:rPr lang="en-GB" b="0" i="0" dirty="0">
                <a:solidFill>
                  <a:srgbClr val="D9D9E3"/>
                </a:solidFill>
                <a:effectLst/>
                <a:highlight>
                  <a:srgbClr val="202123"/>
                </a:highlight>
                <a:latin typeface="Söhne"/>
              </a:rPr>
              <a:t> or SQL)</a:t>
            </a:r>
          </a:p>
          <a:p>
            <a:pPr algn="l">
              <a:buFont typeface="Arial" panose="020B0604020202020204" pitchFamily="34" charset="0"/>
              <a:buChar char="•"/>
            </a:pPr>
            <a:r>
              <a:rPr lang="en-GB" b="0" i="0" dirty="0">
                <a:solidFill>
                  <a:srgbClr val="D9D9E3"/>
                </a:solidFill>
                <a:effectLst/>
                <a:highlight>
                  <a:srgbClr val="202123"/>
                </a:highlight>
                <a:latin typeface="Söhne"/>
              </a:rPr>
              <a:t>Correcting failures to follow complex prompts (Finetune LLM to be better at a specific workflow)</a:t>
            </a:r>
          </a:p>
          <a:p>
            <a:pPr algn="l">
              <a:buFont typeface="Arial" panose="020B0604020202020204" pitchFamily="34" charset="0"/>
              <a:buChar char="•"/>
            </a:pPr>
            <a:r>
              <a:rPr lang="en-GB" b="0" i="0" dirty="0">
                <a:solidFill>
                  <a:srgbClr val="D9D9E3"/>
                </a:solidFill>
                <a:effectLst/>
                <a:highlight>
                  <a:srgbClr val="202123"/>
                </a:highlight>
                <a:latin typeface="Söhne"/>
              </a:rPr>
              <a:t>Handling many edge cases in specific ways</a:t>
            </a:r>
          </a:p>
          <a:p>
            <a:pPr algn="l">
              <a:buFont typeface="Arial" panose="020B0604020202020204" pitchFamily="34" charset="0"/>
              <a:buChar char="•"/>
            </a:pPr>
            <a:r>
              <a:rPr lang="en-GB" b="0" i="0" dirty="0">
                <a:solidFill>
                  <a:srgbClr val="D9D9E3"/>
                </a:solidFill>
                <a:effectLst/>
                <a:highlight>
                  <a:srgbClr val="202123"/>
                </a:highlight>
                <a:latin typeface="Söhne"/>
              </a:rPr>
              <a:t>Performing a new skill or task that’s hard to articulate in a prompt</a:t>
            </a:r>
          </a:p>
        </p:txBody>
      </p:sp>
      <p:sp>
        <p:nvSpPr>
          <p:cNvPr id="4" name="Slide Number Placeholder 3"/>
          <p:cNvSpPr>
            <a:spLocks noGrp="1"/>
          </p:cNvSpPr>
          <p:nvPr>
            <p:ph type="sldNum" sz="quarter" idx="5"/>
          </p:nvPr>
        </p:nvSpPr>
        <p:spPr/>
        <p:txBody>
          <a:bodyPr/>
          <a:lstStyle/>
          <a:p>
            <a:fld id="{5FA5A13C-702A-6B49-AC98-5EE69983001A}" type="slidenum">
              <a:rPr lang="en-BE" smtClean="0"/>
              <a:t>87</a:t>
            </a:fld>
            <a:endParaRPr lang="en-BE"/>
          </a:p>
        </p:txBody>
      </p:sp>
    </p:spTree>
    <p:extLst>
      <p:ext uri="{BB962C8B-B14F-4D97-AF65-F5344CB8AC3E}">
        <p14:creationId xmlns:p14="http://schemas.microsoft.com/office/powerpoint/2010/main" val="231270439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Don’t finetune</a:t>
            </a:r>
          </a:p>
        </p:txBody>
      </p:sp>
      <p:sp>
        <p:nvSpPr>
          <p:cNvPr id="4" name="Slide Number Placeholder 3"/>
          <p:cNvSpPr>
            <a:spLocks noGrp="1"/>
          </p:cNvSpPr>
          <p:nvPr>
            <p:ph type="sldNum" sz="quarter" idx="5"/>
          </p:nvPr>
        </p:nvSpPr>
        <p:spPr/>
        <p:txBody>
          <a:bodyPr/>
          <a:lstStyle/>
          <a:p>
            <a:fld id="{5FA5A13C-702A-6B49-AC98-5EE69983001A}" type="slidenum">
              <a:rPr lang="en-BE" smtClean="0"/>
              <a:t>88</a:t>
            </a:fld>
            <a:endParaRPr lang="en-BE"/>
          </a:p>
        </p:txBody>
      </p:sp>
    </p:spTree>
    <p:extLst>
      <p:ext uri="{BB962C8B-B14F-4D97-AF65-F5344CB8AC3E}">
        <p14:creationId xmlns:p14="http://schemas.microsoft.com/office/powerpoint/2010/main" val="28419936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Don’t finetune</a:t>
            </a:r>
          </a:p>
        </p:txBody>
      </p:sp>
      <p:sp>
        <p:nvSpPr>
          <p:cNvPr id="4" name="Slide Number Placeholder 3"/>
          <p:cNvSpPr>
            <a:spLocks noGrp="1"/>
          </p:cNvSpPr>
          <p:nvPr>
            <p:ph type="sldNum" sz="quarter" idx="5"/>
          </p:nvPr>
        </p:nvSpPr>
        <p:spPr/>
        <p:txBody>
          <a:bodyPr/>
          <a:lstStyle/>
          <a:p>
            <a:fld id="{5FA5A13C-702A-6B49-AC98-5EE69983001A}" type="slidenum">
              <a:rPr lang="en-BE" smtClean="0"/>
              <a:t>89</a:t>
            </a:fld>
            <a:endParaRPr lang="en-BE"/>
          </a:p>
        </p:txBody>
      </p:sp>
    </p:spTree>
    <p:extLst>
      <p:ext uri="{BB962C8B-B14F-4D97-AF65-F5344CB8AC3E}">
        <p14:creationId xmlns:p14="http://schemas.microsoft.com/office/powerpoint/2010/main" val="296673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90</a:t>
            </a:fld>
            <a:endParaRPr lang="en-BE"/>
          </a:p>
        </p:txBody>
      </p:sp>
    </p:spTree>
    <p:extLst>
      <p:ext uri="{BB962C8B-B14F-4D97-AF65-F5344CB8AC3E}">
        <p14:creationId xmlns:p14="http://schemas.microsoft.com/office/powerpoint/2010/main" val="143271317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There’s other ways of finetuning, but not going too deep</a:t>
            </a:r>
          </a:p>
        </p:txBody>
      </p:sp>
      <p:sp>
        <p:nvSpPr>
          <p:cNvPr id="4" name="Slide Number Placeholder 3"/>
          <p:cNvSpPr>
            <a:spLocks noGrp="1"/>
          </p:cNvSpPr>
          <p:nvPr>
            <p:ph type="sldNum" sz="quarter" idx="5"/>
          </p:nvPr>
        </p:nvSpPr>
        <p:spPr/>
        <p:txBody>
          <a:bodyPr/>
          <a:lstStyle/>
          <a:p>
            <a:fld id="{5FA5A13C-702A-6B49-AC98-5EE69983001A}" type="slidenum">
              <a:rPr lang="en-BE" smtClean="0"/>
              <a:t>91</a:t>
            </a:fld>
            <a:endParaRPr lang="en-BE"/>
          </a:p>
        </p:txBody>
      </p:sp>
    </p:spTree>
    <p:extLst>
      <p:ext uri="{BB962C8B-B14F-4D97-AF65-F5344CB8AC3E}">
        <p14:creationId xmlns:p14="http://schemas.microsoft.com/office/powerpoint/2010/main" val="39148904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There’s other ways of finetuning, but not going too deep</a:t>
            </a:r>
          </a:p>
        </p:txBody>
      </p:sp>
      <p:sp>
        <p:nvSpPr>
          <p:cNvPr id="4" name="Slide Number Placeholder 3"/>
          <p:cNvSpPr>
            <a:spLocks noGrp="1"/>
          </p:cNvSpPr>
          <p:nvPr>
            <p:ph type="sldNum" sz="quarter" idx="5"/>
          </p:nvPr>
        </p:nvSpPr>
        <p:spPr/>
        <p:txBody>
          <a:bodyPr/>
          <a:lstStyle/>
          <a:p>
            <a:fld id="{5FA5A13C-702A-6B49-AC98-5EE69983001A}" type="slidenum">
              <a:rPr lang="en-BE" smtClean="0"/>
              <a:t>92</a:t>
            </a:fld>
            <a:endParaRPr lang="en-BE"/>
          </a:p>
        </p:txBody>
      </p:sp>
    </p:spTree>
    <p:extLst>
      <p:ext uri="{BB962C8B-B14F-4D97-AF65-F5344CB8AC3E}">
        <p14:creationId xmlns:p14="http://schemas.microsoft.com/office/powerpoint/2010/main" val="696489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a:t>They are not search engines. Trained on large corpora of text.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996554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err="1">
                <a:solidFill>
                  <a:srgbClr val="111827"/>
                </a:solidFill>
                <a:effectLst/>
                <a:latin typeface="Inter"/>
              </a:rPr>
              <a:t>LoRA</a:t>
            </a:r>
            <a:r>
              <a:rPr lang="en-US" b="1" i="0" dirty="0">
                <a:solidFill>
                  <a:srgbClr val="111827"/>
                </a:solidFill>
                <a:effectLst/>
                <a:latin typeface="Inter"/>
              </a:rPr>
              <a:t> = Track only small matrices (low-rank) for fine-tuning, don’t touch the original!</a:t>
            </a:r>
            <a:endParaRPr lang="en-US" b="0" i="0" dirty="0">
              <a:solidFill>
                <a:srgbClr val="111827"/>
              </a:solidFill>
              <a:effectLst/>
              <a:latin typeface="Inter"/>
            </a:endParaRPr>
          </a:p>
          <a:p>
            <a:pPr algn="l">
              <a:buFont typeface="Arial" panose="020B0604020202020204" pitchFamily="34" charset="0"/>
              <a:buChar char="•"/>
            </a:pPr>
            <a:r>
              <a:rPr lang="en-US" b="1" i="0" dirty="0">
                <a:solidFill>
                  <a:srgbClr val="111827"/>
                </a:solidFill>
                <a:effectLst/>
                <a:latin typeface="Inter"/>
              </a:rPr>
              <a:t>Cheaper, modular, easy to store and swap!</a:t>
            </a:r>
            <a:endParaRPr lang="en-US" b="0" i="0" dirty="0">
              <a:solidFill>
                <a:srgbClr val="111827"/>
              </a:solidFill>
              <a:effectLst/>
              <a:latin typeface="Inter"/>
            </a:endParaRPr>
          </a:p>
          <a:p>
            <a:pPr algn="l">
              <a:buFont typeface="Arial" panose="020B0604020202020204" pitchFamily="34" charset="0"/>
              <a:buChar char="•"/>
            </a:pPr>
            <a:r>
              <a:rPr lang="en-US" b="1" i="0" dirty="0">
                <a:solidFill>
                  <a:srgbClr val="111827"/>
                </a:solidFill>
                <a:effectLst/>
                <a:latin typeface="Inter"/>
              </a:rPr>
              <a:t>Only small overhead in inference ([W + BA] vs W).</a:t>
            </a:r>
            <a:endParaRPr lang="en-US" b="0" i="0" dirty="0">
              <a:solidFill>
                <a:srgbClr val="111827"/>
              </a:solidFill>
              <a:effectLst/>
              <a:latin typeface="Inter"/>
            </a:endParaRPr>
          </a:p>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93</a:t>
            </a:fld>
            <a:endParaRPr lang="en-BE"/>
          </a:p>
        </p:txBody>
      </p:sp>
    </p:spTree>
    <p:extLst>
      <p:ext uri="{BB962C8B-B14F-4D97-AF65-F5344CB8AC3E}">
        <p14:creationId xmlns:p14="http://schemas.microsoft.com/office/powerpoint/2010/main" val="283102921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94</a:t>
            </a:fld>
            <a:endParaRPr lang="en-BE"/>
          </a:p>
        </p:txBody>
      </p:sp>
    </p:spTree>
    <p:extLst>
      <p:ext uri="{BB962C8B-B14F-4D97-AF65-F5344CB8AC3E}">
        <p14:creationId xmlns:p14="http://schemas.microsoft.com/office/powerpoint/2010/main" val="417477037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98</a:t>
            </a:fld>
            <a:endParaRPr lang="en-BE"/>
          </a:p>
        </p:txBody>
      </p:sp>
    </p:spTree>
    <p:extLst>
      <p:ext uri="{BB962C8B-B14F-4D97-AF65-F5344CB8AC3E}">
        <p14:creationId xmlns:p14="http://schemas.microsoft.com/office/powerpoint/2010/main" val="227446663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99</a:t>
            </a:fld>
            <a:endParaRPr lang="en-BE"/>
          </a:p>
        </p:txBody>
      </p:sp>
    </p:spTree>
    <p:extLst>
      <p:ext uri="{BB962C8B-B14F-4D97-AF65-F5344CB8AC3E}">
        <p14:creationId xmlns:p14="http://schemas.microsoft.com/office/powerpoint/2010/main" val="206744700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5FA5A13C-702A-6B49-AC98-5EE69983001A}" type="slidenum">
              <a:rPr lang="en-BE" smtClean="0"/>
              <a:t>100</a:t>
            </a:fld>
            <a:endParaRPr lang="en-BE"/>
          </a:p>
        </p:txBody>
      </p:sp>
    </p:spTree>
    <p:extLst>
      <p:ext uri="{BB962C8B-B14F-4D97-AF65-F5344CB8AC3E}">
        <p14:creationId xmlns:p14="http://schemas.microsoft.com/office/powerpoint/2010/main" val="756162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69E8ED-CBA6-FE0E-7C74-6B99BF7CC0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2EB05B-E5B6-159C-6B18-F5239930F0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77DF77-262D-857A-781C-E75857A67259}"/>
              </a:ext>
            </a:extLst>
          </p:cNvPr>
          <p:cNvSpPr>
            <a:spLocks noGrp="1"/>
          </p:cNvSpPr>
          <p:nvPr>
            <p:ph type="body" idx="1"/>
          </p:nvPr>
        </p:nvSpPr>
        <p:spPr/>
        <p:txBody>
          <a:bodyPr/>
          <a:lstStyle/>
          <a:p>
            <a:pPr algn="l"/>
            <a:r>
              <a:rPr lang="en-GB" b="1" i="0">
                <a:solidFill>
                  <a:srgbClr val="ECECEC"/>
                </a:solidFill>
                <a:effectLst/>
                <a:highlight>
                  <a:srgbClr val="212121"/>
                </a:highlight>
                <a:latin typeface="Söhne"/>
              </a:rPr>
              <a:t>GPT-like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"GPT-like models predict the next word in a sequence, making text generation as intuitive as forming a sentence word by word."</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OpenAI uses GPT models to power ChatGPT, assisting in generating human-like text responses across various applications, from customer service bots to content creation.</a:t>
            </a:r>
            <a:endParaRPr lang="en-GB" b="0" i="0">
              <a:solidFill>
                <a:srgbClr val="ECECEC"/>
              </a:solidFill>
              <a:effectLst/>
              <a:highlight>
                <a:srgbClr val="212121"/>
              </a:highlight>
              <a:latin typeface="Söhne"/>
            </a:endParaRPr>
          </a:p>
          <a:p>
            <a:pPr algn="l"/>
            <a:r>
              <a:rPr lang="en-GB" b="1" i="0">
                <a:solidFill>
                  <a:srgbClr val="ECECEC"/>
                </a:solidFill>
                <a:effectLst/>
                <a:highlight>
                  <a:srgbClr val="212121"/>
                </a:highlight>
                <a:latin typeface="Söhne"/>
              </a:rPr>
              <a:t>Slide 2: BERT-like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"BERT-like models understand the meaning of a word in its context by looking at the words around it, much like understanding a joke by knowing the backstory."</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Google uses BERT to enhance the understanding of search queries, significantly improving the relevance of search results by understanding the context of words within the queries.</a:t>
            </a:r>
            <a:endParaRPr lang="en-GB" b="0" i="0">
              <a:solidFill>
                <a:srgbClr val="ECECEC"/>
              </a:solidFill>
              <a:effectLst/>
              <a:highlight>
                <a:srgbClr val="212121"/>
              </a:highlight>
              <a:latin typeface="Söhne"/>
            </a:endParaRPr>
          </a:p>
          <a:p>
            <a:pPr algn="l"/>
            <a:r>
              <a:rPr lang="en-GB" b="1" i="0">
                <a:solidFill>
                  <a:srgbClr val="ECECEC"/>
                </a:solidFill>
                <a:effectLst/>
                <a:highlight>
                  <a:srgbClr val="212121"/>
                </a:highlight>
                <a:latin typeface="Söhne"/>
              </a:rPr>
              <a:t>Slide 3: BART/T5-like Models</a:t>
            </a:r>
          </a:p>
          <a:p>
            <a:pPr algn="l">
              <a:buFont typeface="Arial" panose="020B0604020202020204" pitchFamily="34" charset="0"/>
              <a:buChar char="•"/>
            </a:pPr>
            <a:r>
              <a:rPr lang="en-GB" b="1" i="0">
                <a:solidFill>
                  <a:srgbClr val="ECECEC"/>
                </a:solidFill>
                <a:effectLst/>
                <a:highlight>
                  <a:srgbClr val="212121"/>
                </a:highlight>
                <a:latin typeface="Söhne"/>
              </a:rPr>
              <a:t>Example Sentence:</a:t>
            </a:r>
            <a:r>
              <a:rPr lang="en-GB" b="0" i="0">
                <a:solidFill>
                  <a:srgbClr val="ECECEC"/>
                </a:solidFill>
                <a:effectLst/>
                <a:highlight>
                  <a:srgbClr val="212121"/>
                </a:highlight>
                <a:latin typeface="Söhne"/>
              </a:rPr>
              <a:t> "BART and T5 models are adept at transforming one form of information into another, similar to translating a novel while preserving its original tone and style."</a:t>
            </a:r>
          </a:p>
          <a:p>
            <a:pPr algn="l">
              <a:buFont typeface="Arial" panose="020B0604020202020204" pitchFamily="34" charset="0"/>
              <a:buChar char="•"/>
            </a:pPr>
            <a:r>
              <a:rPr lang="en-GB" b="1" i="0">
                <a:solidFill>
                  <a:srgbClr val="ECECEC"/>
                </a:solidFill>
                <a:effectLst/>
                <a:highlight>
                  <a:srgbClr val="212121"/>
                </a:highlight>
                <a:latin typeface="Söhne"/>
              </a:rPr>
              <a:t>Real-life Application:</a:t>
            </a:r>
            <a:r>
              <a:rPr lang="en-GB" b="0" i="0">
                <a:solidFill>
                  <a:srgbClr val="ECECEC"/>
                </a:solidFill>
                <a:effectLst/>
                <a:highlight>
                  <a:srgbClr val="212121"/>
                </a:highlight>
                <a:latin typeface="Söhne"/>
              </a:rPr>
              <a:t> </a:t>
            </a:r>
            <a:r>
              <a:rPr lang="en-GB" b="0" i="1">
                <a:solidFill>
                  <a:srgbClr val="ECECEC"/>
                </a:solidFill>
                <a:effectLst/>
                <a:highlight>
                  <a:srgbClr val="212121"/>
                </a:highlight>
                <a:latin typeface="Söhne"/>
              </a:rPr>
              <a:t>Facebook (Meta) utilizes BART for content summarization and translation in their social media platforms, making content accessible across languages and summarizing long articles into concise, readable snippets.</a:t>
            </a:r>
            <a:endParaRPr lang="en-GB" b="0" i="0">
              <a:solidFill>
                <a:srgbClr val="ECECEC"/>
              </a:solidFill>
              <a:effectLst/>
              <a:highlight>
                <a:srgbClr val="212121"/>
              </a:highlight>
              <a:latin typeface="Söhne"/>
            </a:endParaRPr>
          </a:p>
          <a:p>
            <a:endParaRPr lang="en-BE"/>
          </a:p>
          <a:p>
            <a:pPr algn="l"/>
            <a:r>
              <a:rPr lang="en-GB" b="0" i="0">
                <a:solidFill>
                  <a:srgbClr val="4B5563"/>
                </a:solidFill>
                <a:effectLst/>
                <a:highlight>
                  <a:srgbClr val="FFFFFF"/>
                </a:highlight>
                <a:latin typeface="Source Sans Pro" panose="020F0502020204030204" pitchFamily="34" charset="0"/>
              </a:rPr>
              <a:t>All the Transformer models mentioned above (GPT, BERT, BART, T5, etc.) have been trained as </a:t>
            </a:r>
            <a:r>
              <a:rPr lang="en-GB" b="0" i="1">
                <a:solidFill>
                  <a:srgbClr val="4B5563"/>
                </a:solidFill>
                <a:effectLst/>
                <a:highlight>
                  <a:srgbClr val="FFFFFF"/>
                </a:highlight>
                <a:latin typeface="Source Sans Pro" panose="020F0502020204030204" pitchFamily="34" charset="0"/>
              </a:rPr>
              <a:t>language models</a:t>
            </a:r>
            <a:r>
              <a:rPr lang="en-GB" b="0" i="0">
                <a:solidFill>
                  <a:srgbClr val="4B5563"/>
                </a:solidFill>
                <a:effectLst/>
                <a:highlight>
                  <a:srgbClr val="FFFFFF"/>
                </a:highlight>
                <a:latin typeface="Source Sans Pro" panose="020F0502020204030204" pitchFamily="34" charset="0"/>
              </a:rPr>
              <a:t>. This means they have been trained on large amounts of raw text in a self-supervised fashion. Self-supervised learning is a type of training in which the objective is automatically computed from the inputs of the model. That means that humans are not needed to label the data!</a:t>
            </a:r>
          </a:p>
          <a:p>
            <a:pPr algn="l"/>
            <a:r>
              <a:rPr lang="en-GB" b="0" i="0">
                <a:solidFill>
                  <a:srgbClr val="4B5563"/>
                </a:solidFill>
                <a:effectLst/>
                <a:highlight>
                  <a:srgbClr val="FFFFFF"/>
                </a:highlight>
                <a:latin typeface="Source Sans Pro" panose="020B0503030403020204" pitchFamily="34" charset="0"/>
              </a:rPr>
              <a:t>This type of model develops a statistical understanding of the language it has been trained on, but it’s not very useful for specific practical tasks. Because of this, the general pretrained model then goes through a process called </a:t>
            </a:r>
            <a:r>
              <a:rPr lang="en-GB" b="0" i="1">
                <a:solidFill>
                  <a:srgbClr val="4B5563"/>
                </a:solidFill>
                <a:effectLst/>
                <a:highlight>
                  <a:srgbClr val="FFFFFF"/>
                </a:highlight>
                <a:latin typeface="Source Sans Pro" panose="020B0503030403020204" pitchFamily="34" charset="0"/>
              </a:rPr>
              <a:t>transfer learning</a:t>
            </a:r>
            <a:r>
              <a:rPr lang="en-GB" b="0" i="0">
                <a:solidFill>
                  <a:srgbClr val="4B5563"/>
                </a:solidFill>
                <a:effectLst/>
                <a:highlight>
                  <a:srgbClr val="FFFFFF"/>
                </a:highlight>
                <a:latin typeface="Source Sans Pro" panose="020B0503030403020204" pitchFamily="34" charset="0"/>
              </a:rPr>
              <a:t>. During this process, the model is fine-tuned in a supervised way — that is, using human-annotated labels — on a given task.</a:t>
            </a:r>
          </a:p>
          <a:p>
            <a:endParaRPr lang="en-BE"/>
          </a:p>
        </p:txBody>
      </p:sp>
      <p:sp>
        <p:nvSpPr>
          <p:cNvPr id="4" name="Slide Number Placeholder 3">
            <a:extLst>
              <a:ext uri="{FF2B5EF4-FFF2-40B4-BE49-F238E27FC236}">
                <a16:creationId xmlns:a16="http://schemas.microsoft.com/office/drawing/2014/main" id="{AB9D9B4D-2228-AF98-D2B0-CDD1BAB3482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F6022F-041A-2948-B15A-AB9A55087452}" type="slidenum">
              <a:rPr kumimoji="0" lang="en-B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B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86664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8EAD33-1CFF-2ADE-23A5-0E0347B3B6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8C8642-38EE-004C-E77F-367C26D10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5F0F7B-D088-25AE-2B60-9B79FFAEAE3C}"/>
              </a:ext>
            </a:extLst>
          </p:cNvPr>
          <p:cNvSpPr>
            <a:spLocks noGrp="1"/>
          </p:cNvSpPr>
          <p:nvPr>
            <p:ph type="body" idx="1"/>
          </p:nvPr>
        </p:nvSpPr>
        <p:spPr/>
        <p:txBody>
          <a:bodyPr/>
          <a:lstStyle/>
          <a:p>
            <a:pPr algn="l">
              <a:buFont typeface="Arial" panose="020B0604020202020204" pitchFamily="34" charset="0"/>
              <a:buChar char="•"/>
            </a:pPr>
            <a:r>
              <a:rPr lang="en-GB" b="0" i="0" u="none" strike="noStrike">
                <a:solidFill>
                  <a:srgbClr val="111827"/>
                </a:solidFill>
                <a:effectLst/>
                <a:latin typeface="__Plus_Jakarta_Sans_e3c363"/>
              </a:rPr>
              <a:t>Training from scratch probably never has to be done</a:t>
            </a:r>
          </a:p>
        </p:txBody>
      </p:sp>
      <p:sp>
        <p:nvSpPr>
          <p:cNvPr id="4" name="Slide Number Placeholder 3">
            <a:extLst>
              <a:ext uri="{FF2B5EF4-FFF2-40B4-BE49-F238E27FC236}">
                <a16:creationId xmlns:a16="http://schemas.microsoft.com/office/drawing/2014/main" id="{60C678E3-A25A-2728-1C82-F347375B606D}"/>
              </a:ext>
            </a:extLst>
          </p:cNvPr>
          <p:cNvSpPr>
            <a:spLocks noGrp="1"/>
          </p:cNvSpPr>
          <p:nvPr>
            <p:ph type="sldNum" sz="quarter" idx="5"/>
          </p:nvPr>
        </p:nvSpPr>
        <p:spPr/>
        <p:txBody>
          <a:bodyPr/>
          <a:lstStyle/>
          <a:p>
            <a:fld id="{58F6022F-041A-2948-B15A-AB9A55087452}" type="slidenum">
              <a:rPr lang="en-BE" smtClean="0"/>
              <a:t>11</a:t>
            </a:fld>
            <a:endParaRPr lang="en-BE"/>
          </a:p>
        </p:txBody>
      </p:sp>
    </p:spTree>
    <p:extLst>
      <p:ext uri="{BB962C8B-B14F-4D97-AF65-F5344CB8AC3E}">
        <p14:creationId xmlns:p14="http://schemas.microsoft.com/office/powerpoint/2010/main" val="3840960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8EAD33-1CFF-2ADE-23A5-0E0347B3B6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8C8642-38EE-004C-E77F-367C26D10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5F0F7B-D088-25AE-2B60-9B79FFAEAE3C}"/>
              </a:ext>
            </a:extLst>
          </p:cNvPr>
          <p:cNvSpPr>
            <a:spLocks noGrp="1"/>
          </p:cNvSpPr>
          <p:nvPr>
            <p:ph type="body" idx="1"/>
          </p:nvPr>
        </p:nvSpPr>
        <p:spPr/>
        <p:txBody>
          <a:bodyPr/>
          <a:lstStyle/>
          <a:p>
            <a:pPr algn="l">
              <a:buFont typeface="Arial" panose="020B0604020202020204" pitchFamily="34" charset="0"/>
              <a:buChar char="•"/>
            </a:pPr>
            <a:r>
              <a:rPr lang="en-GB" b="0" i="0" u="none" strike="noStrike">
                <a:solidFill>
                  <a:srgbClr val="111827"/>
                </a:solidFill>
                <a:effectLst/>
                <a:latin typeface="__Plus_Jakarta_Sans_e3c363"/>
              </a:rPr>
              <a:t>Training from scratch probably never has to be done</a:t>
            </a:r>
          </a:p>
        </p:txBody>
      </p:sp>
      <p:sp>
        <p:nvSpPr>
          <p:cNvPr id="4" name="Slide Number Placeholder 3">
            <a:extLst>
              <a:ext uri="{FF2B5EF4-FFF2-40B4-BE49-F238E27FC236}">
                <a16:creationId xmlns:a16="http://schemas.microsoft.com/office/drawing/2014/main" id="{60C678E3-A25A-2728-1C82-F347375B606D}"/>
              </a:ext>
            </a:extLst>
          </p:cNvPr>
          <p:cNvSpPr>
            <a:spLocks noGrp="1"/>
          </p:cNvSpPr>
          <p:nvPr>
            <p:ph type="sldNum" sz="quarter" idx="5"/>
          </p:nvPr>
        </p:nvSpPr>
        <p:spPr/>
        <p:txBody>
          <a:bodyPr/>
          <a:lstStyle/>
          <a:p>
            <a:fld id="{58F6022F-041A-2948-B15A-AB9A55087452}" type="slidenum">
              <a:rPr lang="en-BE" smtClean="0"/>
              <a:t>12</a:t>
            </a:fld>
            <a:endParaRPr lang="en-BE"/>
          </a:p>
        </p:txBody>
      </p:sp>
    </p:spTree>
    <p:extLst>
      <p:ext uri="{BB962C8B-B14F-4D97-AF65-F5344CB8AC3E}">
        <p14:creationId xmlns:p14="http://schemas.microsoft.com/office/powerpoint/2010/main" val="3374729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6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7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7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48EE-A3C3-4B7A-CE35-5035CC202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CED26B-E96D-4FFB-7985-8E5E9123D2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D7BEC1-158D-D841-9027-D186BA01E3D8}"/>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A718D810-AB31-00F4-8EB8-EFA9B067DA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17D4E0-B933-E606-691E-86B17E446AFC}"/>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696544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3E716-26AE-AE24-7C8B-E48A90422B0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54E06F-6A3B-5735-2636-BEA4E506BF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622233-3382-2793-A054-DF0F515B4758}"/>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20A19C9A-0BA0-3027-7C38-9C82AD55A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FE0CF-EACE-435C-8D24-F4A276604A94}"/>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90899493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userDrawn="1">
  <p:cSld name="IMAGE-LAYOUT-92">
    <p:bg>
      <p:bgPr>
        <a:solidFill>
          <a:schemeClr val="bg1"/>
        </a:solidFill>
        <a:effectLst/>
      </p:bgPr>
    </p:bg>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ECE65DF2-591D-4F3E-B1AE-7D36BDC98605}"/>
              </a:ext>
            </a:extLst>
          </p:cNvPr>
          <p:cNvSpPr>
            <a:spLocks noGrp="1"/>
          </p:cNvSpPr>
          <p:nvPr>
            <p:ph type="pic" sz="quarter" idx="11"/>
          </p:nvPr>
        </p:nvSpPr>
        <p:spPr>
          <a:xfrm>
            <a:off x="1371600" y="2539400"/>
            <a:ext cx="1779800" cy="1779800"/>
          </a:xfrm>
          <a:prstGeom prst="roundRect">
            <a:avLst>
              <a:gd name="adj" fmla="val 24873"/>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
        <p:nvSpPr>
          <p:cNvPr id="6" name="Picture Placeholder 2">
            <a:extLst>
              <a:ext uri="{FF2B5EF4-FFF2-40B4-BE49-F238E27FC236}">
                <a16:creationId xmlns:a16="http://schemas.microsoft.com/office/drawing/2014/main" id="{1F8C621C-D5B0-BC96-74F8-F218937EA89B}"/>
              </a:ext>
            </a:extLst>
          </p:cNvPr>
          <p:cNvSpPr>
            <a:spLocks noGrp="1"/>
          </p:cNvSpPr>
          <p:nvPr>
            <p:ph type="pic" sz="quarter" idx="15"/>
          </p:nvPr>
        </p:nvSpPr>
        <p:spPr>
          <a:xfrm>
            <a:off x="9040600" y="2539400"/>
            <a:ext cx="1779800" cy="1779800"/>
          </a:xfrm>
          <a:prstGeom prst="roundRect">
            <a:avLst>
              <a:gd name="adj" fmla="val 24873"/>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
        <p:nvSpPr>
          <p:cNvPr id="7" name="Picture Placeholder 2">
            <a:extLst>
              <a:ext uri="{FF2B5EF4-FFF2-40B4-BE49-F238E27FC236}">
                <a16:creationId xmlns:a16="http://schemas.microsoft.com/office/drawing/2014/main" id="{8DAD215D-8B17-D18A-2D01-CB8C895F662C}"/>
              </a:ext>
            </a:extLst>
          </p:cNvPr>
          <p:cNvSpPr>
            <a:spLocks noGrp="1"/>
          </p:cNvSpPr>
          <p:nvPr>
            <p:ph type="pic" sz="quarter" idx="16"/>
          </p:nvPr>
        </p:nvSpPr>
        <p:spPr>
          <a:xfrm>
            <a:off x="6484267" y="2539400"/>
            <a:ext cx="1779800" cy="1779800"/>
          </a:xfrm>
          <a:prstGeom prst="roundRect">
            <a:avLst>
              <a:gd name="adj" fmla="val 24873"/>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
        <p:nvSpPr>
          <p:cNvPr id="8" name="Picture Placeholder 2">
            <a:extLst>
              <a:ext uri="{FF2B5EF4-FFF2-40B4-BE49-F238E27FC236}">
                <a16:creationId xmlns:a16="http://schemas.microsoft.com/office/drawing/2014/main" id="{8130E5B0-4745-A283-F42E-2181A363A110}"/>
              </a:ext>
            </a:extLst>
          </p:cNvPr>
          <p:cNvSpPr>
            <a:spLocks noGrp="1"/>
          </p:cNvSpPr>
          <p:nvPr>
            <p:ph type="pic" sz="quarter" idx="17"/>
          </p:nvPr>
        </p:nvSpPr>
        <p:spPr>
          <a:xfrm>
            <a:off x="3927933" y="2539400"/>
            <a:ext cx="1779800" cy="1779800"/>
          </a:xfrm>
          <a:prstGeom prst="roundRect">
            <a:avLst>
              <a:gd name="adj" fmla="val 24873"/>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203797952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userDrawn="1">
  <p:cSld name="IMAGE-LAYOUT-93">
    <p:bg>
      <p:bgPr>
        <a:solidFill>
          <a:schemeClr val="bg1"/>
        </a:solidFill>
        <a:effectLst/>
      </p:bgPr>
    </p:bg>
    <p:spTree>
      <p:nvGrpSpPr>
        <p:cNvPr id="1" name=""/>
        <p:cNvGrpSpPr/>
        <p:nvPr/>
      </p:nvGrpSpPr>
      <p:grpSpPr>
        <a:xfrm>
          <a:off x="0" y="0"/>
          <a:ext cx="0" cy="0"/>
          <a:chOff x="0" y="0"/>
          <a:chExt cx="0" cy="0"/>
        </a:xfrm>
      </p:grpSpPr>
      <p:sp>
        <p:nvSpPr>
          <p:cNvPr id="13" name="Picture Placeholder 3">
            <a:extLst>
              <a:ext uri="{FF2B5EF4-FFF2-40B4-BE49-F238E27FC236}">
                <a16:creationId xmlns:a16="http://schemas.microsoft.com/office/drawing/2014/main" id="{35F7524D-A316-4A4B-928A-66679129A8AC}"/>
              </a:ext>
            </a:extLst>
          </p:cNvPr>
          <p:cNvSpPr>
            <a:spLocks noGrp="1"/>
          </p:cNvSpPr>
          <p:nvPr>
            <p:ph type="pic" sz="quarter" idx="11"/>
          </p:nvPr>
        </p:nvSpPr>
        <p:spPr>
          <a:xfrm>
            <a:off x="6143201" y="914401"/>
            <a:ext cx="2520000" cy="2472000"/>
          </a:xfrm>
          <a:prstGeom prst="rect">
            <a:avLst/>
          </a:prstGeom>
          <a:solidFill>
            <a:schemeClr val="bg2">
              <a:lumMod val="75000"/>
            </a:schemeClr>
          </a:solidFill>
        </p:spPr>
        <p:txBody>
          <a:bodyPr/>
          <a:lstStyle>
            <a:lvl1pPr>
              <a:defRPr sz="1867"/>
            </a:lvl1pPr>
          </a:lstStyle>
          <a:p>
            <a:endParaRPr lang="uk-UA"/>
          </a:p>
        </p:txBody>
      </p:sp>
      <p:sp>
        <p:nvSpPr>
          <p:cNvPr id="14" name="Picture Placeholder 3">
            <a:extLst>
              <a:ext uri="{FF2B5EF4-FFF2-40B4-BE49-F238E27FC236}">
                <a16:creationId xmlns:a16="http://schemas.microsoft.com/office/drawing/2014/main" id="{3F19A66A-71A3-45B9-B802-F3CD6C788920}"/>
              </a:ext>
            </a:extLst>
          </p:cNvPr>
          <p:cNvSpPr>
            <a:spLocks noGrp="1"/>
          </p:cNvSpPr>
          <p:nvPr>
            <p:ph type="pic" sz="quarter" idx="12"/>
          </p:nvPr>
        </p:nvSpPr>
        <p:spPr>
          <a:xfrm>
            <a:off x="6143201" y="3471599"/>
            <a:ext cx="2520000" cy="2472000"/>
          </a:xfrm>
          <a:prstGeom prst="rect">
            <a:avLst/>
          </a:prstGeom>
          <a:solidFill>
            <a:schemeClr val="bg2">
              <a:lumMod val="75000"/>
            </a:schemeClr>
          </a:solidFill>
        </p:spPr>
        <p:txBody>
          <a:bodyPr/>
          <a:lstStyle>
            <a:lvl1pPr>
              <a:defRPr sz="1867"/>
            </a:lvl1pPr>
          </a:lstStyle>
          <a:p>
            <a:endParaRPr lang="uk-UA"/>
          </a:p>
        </p:txBody>
      </p:sp>
      <p:sp>
        <p:nvSpPr>
          <p:cNvPr id="15" name="Picture Placeholder 3">
            <a:extLst>
              <a:ext uri="{FF2B5EF4-FFF2-40B4-BE49-F238E27FC236}">
                <a16:creationId xmlns:a16="http://schemas.microsoft.com/office/drawing/2014/main" id="{F34BF67E-4A08-4158-AB88-CA7B07B054DE}"/>
              </a:ext>
            </a:extLst>
          </p:cNvPr>
          <p:cNvSpPr>
            <a:spLocks noGrp="1"/>
          </p:cNvSpPr>
          <p:nvPr>
            <p:ph type="pic" sz="quarter" idx="13"/>
          </p:nvPr>
        </p:nvSpPr>
        <p:spPr>
          <a:xfrm>
            <a:off x="914400" y="3471599"/>
            <a:ext cx="2520000" cy="2472000"/>
          </a:xfrm>
          <a:prstGeom prst="rect">
            <a:avLst/>
          </a:prstGeom>
          <a:solidFill>
            <a:schemeClr val="bg2">
              <a:lumMod val="75000"/>
            </a:schemeClr>
          </a:solidFill>
        </p:spPr>
        <p:txBody>
          <a:bodyPr/>
          <a:lstStyle>
            <a:lvl1pPr>
              <a:defRPr sz="1867"/>
            </a:lvl1pPr>
          </a:lstStyle>
          <a:p>
            <a:endParaRPr lang="uk-UA"/>
          </a:p>
        </p:txBody>
      </p:sp>
      <p:sp>
        <p:nvSpPr>
          <p:cNvPr id="8" name="Picture Placeholder 3">
            <a:extLst>
              <a:ext uri="{FF2B5EF4-FFF2-40B4-BE49-F238E27FC236}">
                <a16:creationId xmlns:a16="http://schemas.microsoft.com/office/drawing/2014/main" id="{D51E2876-E8C8-423C-9494-4CEF2FF3A976}"/>
              </a:ext>
            </a:extLst>
          </p:cNvPr>
          <p:cNvSpPr>
            <a:spLocks noGrp="1"/>
          </p:cNvSpPr>
          <p:nvPr>
            <p:ph type="pic" sz="quarter" idx="14"/>
          </p:nvPr>
        </p:nvSpPr>
        <p:spPr>
          <a:xfrm>
            <a:off x="3528799" y="914401"/>
            <a:ext cx="2520000" cy="2472000"/>
          </a:xfrm>
          <a:prstGeom prst="rect">
            <a:avLst/>
          </a:prstGeom>
          <a:solidFill>
            <a:schemeClr val="bg2">
              <a:lumMod val="75000"/>
            </a:schemeClr>
          </a:solidFill>
        </p:spPr>
        <p:txBody>
          <a:bodyPr/>
          <a:lstStyle>
            <a:lvl1pPr>
              <a:defRPr sz="1867"/>
            </a:lvl1pPr>
          </a:lstStyle>
          <a:p>
            <a:endParaRPr lang="uk-UA"/>
          </a:p>
        </p:txBody>
      </p:sp>
      <p:sp>
        <p:nvSpPr>
          <p:cNvPr id="9" name="Picture Placeholder 3">
            <a:extLst>
              <a:ext uri="{FF2B5EF4-FFF2-40B4-BE49-F238E27FC236}">
                <a16:creationId xmlns:a16="http://schemas.microsoft.com/office/drawing/2014/main" id="{FBEA9705-624D-467C-AF97-F2C06F54CF58}"/>
              </a:ext>
            </a:extLst>
          </p:cNvPr>
          <p:cNvSpPr>
            <a:spLocks noGrp="1"/>
          </p:cNvSpPr>
          <p:nvPr>
            <p:ph type="pic" sz="quarter" idx="15"/>
          </p:nvPr>
        </p:nvSpPr>
        <p:spPr>
          <a:xfrm>
            <a:off x="3528799" y="3471599"/>
            <a:ext cx="2520000" cy="2472000"/>
          </a:xfrm>
          <a:prstGeom prst="rect">
            <a:avLst/>
          </a:prstGeom>
          <a:solidFill>
            <a:schemeClr val="bg2">
              <a:lumMod val="75000"/>
            </a:schemeClr>
          </a:solidFill>
        </p:spPr>
        <p:txBody>
          <a:bodyPr/>
          <a:lstStyle>
            <a:lvl1pPr>
              <a:defRPr sz="1867"/>
            </a:lvl1pPr>
          </a:lstStyle>
          <a:p>
            <a:endParaRPr lang="uk-UA"/>
          </a:p>
        </p:txBody>
      </p:sp>
      <p:sp>
        <p:nvSpPr>
          <p:cNvPr id="10" name="Picture Placeholder 3">
            <a:extLst>
              <a:ext uri="{FF2B5EF4-FFF2-40B4-BE49-F238E27FC236}">
                <a16:creationId xmlns:a16="http://schemas.microsoft.com/office/drawing/2014/main" id="{9D52E7B9-C3A8-480E-B89A-1D9E52E70D05}"/>
              </a:ext>
            </a:extLst>
          </p:cNvPr>
          <p:cNvSpPr>
            <a:spLocks noGrp="1"/>
          </p:cNvSpPr>
          <p:nvPr>
            <p:ph type="pic" sz="quarter" idx="16"/>
          </p:nvPr>
        </p:nvSpPr>
        <p:spPr>
          <a:xfrm>
            <a:off x="8757600" y="914401"/>
            <a:ext cx="2520000" cy="2472000"/>
          </a:xfrm>
          <a:prstGeom prst="rect">
            <a:avLst/>
          </a:prstGeom>
          <a:solidFill>
            <a:schemeClr val="bg2">
              <a:lumMod val="75000"/>
            </a:schemeClr>
          </a:solidFill>
        </p:spPr>
        <p:txBody>
          <a:bodyPr/>
          <a:lstStyle>
            <a:lvl1pPr>
              <a:defRPr sz="1867"/>
            </a:lvl1pPr>
          </a:lstStyle>
          <a:p>
            <a:endParaRPr lang="uk-UA"/>
          </a:p>
        </p:txBody>
      </p:sp>
    </p:spTree>
    <p:extLst>
      <p:ext uri="{BB962C8B-B14F-4D97-AF65-F5344CB8AC3E}">
        <p14:creationId xmlns:p14="http://schemas.microsoft.com/office/powerpoint/2010/main" val="62423291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userDrawn="1">
  <p:cSld name="IMAGE-LAYOUT-95">
    <p:bg>
      <p:bgPr>
        <a:solidFill>
          <a:schemeClr val="bg1"/>
        </a:solidFill>
        <a:effectLst/>
      </p:bgPr>
    </p:bg>
    <p:spTree>
      <p:nvGrpSpPr>
        <p:cNvPr id="1" name=""/>
        <p:cNvGrpSpPr/>
        <p:nvPr/>
      </p:nvGrpSpPr>
      <p:grpSpPr>
        <a:xfrm>
          <a:off x="0" y="0"/>
          <a:ext cx="0" cy="0"/>
          <a:chOff x="0" y="0"/>
          <a:chExt cx="0" cy="0"/>
        </a:xfrm>
      </p:grpSpPr>
      <p:sp>
        <p:nvSpPr>
          <p:cNvPr id="20" name="Picture Placeholder 3">
            <a:extLst>
              <a:ext uri="{FF2B5EF4-FFF2-40B4-BE49-F238E27FC236}">
                <a16:creationId xmlns:a16="http://schemas.microsoft.com/office/drawing/2014/main" id="{DB359F9B-D09D-41FC-A8A3-34B107216361}"/>
              </a:ext>
            </a:extLst>
          </p:cNvPr>
          <p:cNvSpPr>
            <a:spLocks noGrp="1"/>
          </p:cNvSpPr>
          <p:nvPr>
            <p:ph type="pic" sz="quarter" idx="11"/>
          </p:nvPr>
        </p:nvSpPr>
        <p:spPr>
          <a:xfrm>
            <a:off x="3657600" y="1143001"/>
            <a:ext cx="2093576" cy="1518959"/>
          </a:xfrm>
          <a:prstGeom prst="rect">
            <a:avLst/>
          </a:prstGeom>
          <a:solidFill>
            <a:schemeClr val="bg2">
              <a:lumMod val="75000"/>
            </a:schemeClr>
          </a:solidFill>
        </p:spPr>
        <p:txBody>
          <a:bodyPr/>
          <a:lstStyle>
            <a:lvl1pPr>
              <a:defRPr sz="1867"/>
            </a:lvl1pPr>
          </a:lstStyle>
          <a:p>
            <a:endParaRPr lang="uk-UA"/>
          </a:p>
        </p:txBody>
      </p:sp>
      <p:sp>
        <p:nvSpPr>
          <p:cNvPr id="21" name="Picture Placeholder 3">
            <a:extLst>
              <a:ext uri="{FF2B5EF4-FFF2-40B4-BE49-F238E27FC236}">
                <a16:creationId xmlns:a16="http://schemas.microsoft.com/office/drawing/2014/main" id="{30340115-791E-436C-B1D2-4BA0EF313DD6}"/>
              </a:ext>
            </a:extLst>
          </p:cNvPr>
          <p:cNvSpPr>
            <a:spLocks noGrp="1"/>
          </p:cNvSpPr>
          <p:nvPr>
            <p:ph type="pic" sz="quarter" idx="12"/>
          </p:nvPr>
        </p:nvSpPr>
        <p:spPr>
          <a:xfrm>
            <a:off x="3657600" y="3688041"/>
            <a:ext cx="2093576" cy="1518959"/>
          </a:xfrm>
          <a:prstGeom prst="rect">
            <a:avLst/>
          </a:prstGeom>
          <a:solidFill>
            <a:schemeClr val="bg2">
              <a:lumMod val="75000"/>
            </a:schemeClr>
          </a:solidFill>
        </p:spPr>
        <p:txBody>
          <a:bodyPr/>
          <a:lstStyle>
            <a:lvl1pPr>
              <a:defRPr sz="1867"/>
            </a:lvl1pPr>
          </a:lstStyle>
          <a:p>
            <a:endParaRPr lang="uk-UA"/>
          </a:p>
        </p:txBody>
      </p:sp>
      <p:sp>
        <p:nvSpPr>
          <p:cNvPr id="22" name="Picture Placeholder 3">
            <a:extLst>
              <a:ext uri="{FF2B5EF4-FFF2-40B4-BE49-F238E27FC236}">
                <a16:creationId xmlns:a16="http://schemas.microsoft.com/office/drawing/2014/main" id="{A7AFE5EF-FFAF-44D0-AE52-53409201E332}"/>
              </a:ext>
            </a:extLst>
          </p:cNvPr>
          <p:cNvSpPr>
            <a:spLocks noGrp="1"/>
          </p:cNvSpPr>
          <p:nvPr>
            <p:ph type="pic" sz="quarter" idx="13"/>
          </p:nvPr>
        </p:nvSpPr>
        <p:spPr>
          <a:xfrm>
            <a:off x="1259225" y="3688041"/>
            <a:ext cx="2093576" cy="1518959"/>
          </a:xfrm>
          <a:prstGeom prst="rect">
            <a:avLst/>
          </a:prstGeom>
          <a:solidFill>
            <a:schemeClr val="bg2">
              <a:lumMod val="75000"/>
            </a:schemeClr>
          </a:solidFill>
        </p:spPr>
        <p:txBody>
          <a:bodyPr/>
          <a:lstStyle>
            <a:lvl1pPr>
              <a:defRPr sz="1867"/>
            </a:lvl1pPr>
          </a:lstStyle>
          <a:p>
            <a:endParaRPr lang="uk-UA"/>
          </a:p>
        </p:txBody>
      </p:sp>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1259225" y="1143001"/>
            <a:ext cx="2093576" cy="1518959"/>
          </a:xfrm>
          <a:prstGeom prst="rect">
            <a:avLst/>
          </a:prstGeom>
          <a:solidFill>
            <a:schemeClr val="bg2">
              <a:lumMod val="75000"/>
            </a:schemeClr>
          </a:solidFill>
        </p:spPr>
        <p:txBody>
          <a:bodyPr/>
          <a:lstStyle>
            <a:lvl1pPr>
              <a:defRPr sz="1867"/>
            </a:lvl1pPr>
          </a:lstStyle>
          <a:p>
            <a:endParaRPr lang="uk-UA"/>
          </a:p>
        </p:txBody>
      </p:sp>
    </p:spTree>
    <p:extLst>
      <p:ext uri="{BB962C8B-B14F-4D97-AF65-F5344CB8AC3E}">
        <p14:creationId xmlns:p14="http://schemas.microsoft.com/office/powerpoint/2010/main" val="194998741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userDrawn="1">
  <p:cSld name="IMAGE-LAYOUT-96">
    <p:bg>
      <p:bgPr>
        <a:solidFill>
          <a:schemeClr val="bg1"/>
        </a:solidFill>
        <a:effectLst/>
      </p:bgPr>
    </p:bg>
    <p:spTree>
      <p:nvGrpSpPr>
        <p:cNvPr id="1" name=""/>
        <p:cNvGrpSpPr/>
        <p:nvPr/>
      </p:nvGrpSpPr>
      <p:grpSpPr>
        <a:xfrm>
          <a:off x="0" y="0"/>
          <a:ext cx="0" cy="0"/>
          <a:chOff x="0" y="0"/>
          <a:chExt cx="0" cy="0"/>
        </a:xfrm>
      </p:grpSpPr>
      <p:sp>
        <p:nvSpPr>
          <p:cNvPr id="18" name="Picture Placeholder 3">
            <a:extLst>
              <a:ext uri="{FF2B5EF4-FFF2-40B4-BE49-F238E27FC236}">
                <a16:creationId xmlns:a16="http://schemas.microsoft.com/office/drawing/2014/main" id="{4F61D5AC-6B9A-4E76-9528-AC060A579713}"/>
              </a:ext>
            </a:extLst>
          </p:cNvPr>
          <p:cNvSpPr>
            <a:spLocks noGrp="1"/>
          </p:cNvSpPr>
          <p:nvPr>
            <p:ph type="pic" sz="quarter" idx="10"/>
          </p:nvPr>
        </p:nvSpPr>
        <p:spPr>
          <a:xfrm>
            <a:off x="4986454" y="1430453"/>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19" name="Picture Placeholder 3">
            <a:extLst>
              <a:ext uri="{FF2B5EF4-FFF2-40B4-BE49-F238E27FC236}">
                <a16:creationId xmlns:a16="http://schemas.microsoft.com/office/drawing/2014/main" id="{182EF3E6-2533-4B75-8BBE-37A72D1F9537}"/>
              </a:ext>
            </a:extLst>
          </p:cNvPr>
          <p:cNvSpPr>
            <a:spLocks noGrp="1"/>
          </p:cNvSpPr>
          <p:nvPr>
            <p:ph type="pic" sz="quarter" idx="11"/>
          </p:nvPr>
        </p:nvSpPr>
        <p:spPr>
          <a:xfrm>
            <a:off x="4986454" y="2874227"/>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0" name="Picture Placeholder 3">
            <a:extLst>
              <a:ext uri="{FF2B5EF4-FFF2-40B4-BE49-F238E27FC236}">
                <a16:creationId xmlns:a16="http://schemas.microsoft.com/office/drawing/2014/main" id="{39BDB5CE-3845-49A2-B1DD-B21BA2398B5E}"/>
              </a:ext>
            </a:extLst>
          </p:cNvPr>
          <p:cNvSpPr>
            <a:spLocks noGrp="1"/>
          </p:cNvSpPr>
          <p:nvPr>
            <p:ph type="pic" sz="quarter" idx="12"/>
          </p:nvPr>
        </p:nvSpPr>
        <p:spPr>
          <a:xfrm>
            <a:off x="4986454" y="4318000"/>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1" name="Picture Placeholder 3">
            <a:extLst>
              <a:ext uri="{FF2B5EF4-FFF2-40B4-BE49-F238E27FC236}">
                <a16:creationId xmlns:a16="http://schemas.microsoft.com/office/drawing/2014/main" id="{87177F30-49A0-43D7-9750-F6537569BC0C}"/>
              </a:ext>
            </a:extLst>
          </p:cNvPr>
          <p:cNvSpPr>
            <a:spLocks noGrp="1"/>
          </p:cNvSpPr>
          <p:nvPr>
            <p:ph type="pic" sz="quarter" idx="13"/>
          </p:nvPr>
        </p:nvSpPr>
        <p:spPr>
          <a:xfrm>
            <a:off x="6485053" y="1430453"/>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2" name="Picture Placeholder 3">
            <a:extLst>
              <a:ext uri="{FF2B5EF4-FFF2-40B4-BE49-F238E27FC236}">
                <a16:creationId xmlns:a16="http://schemas.microsoft.com/office/drawing/2014/main" id="{A4D7A181-BF2B-4E2C-8DC6-9E9F93789422}"/>
              </a:ext>
            </a:extLst>
          </p:cNvPr>
          <p:cNvSpPr>
            <a:spLocks noGrp="1"/>
          </p:cNvSpPr>
          <p:nvPr>
            <p:ph type="pic" sz="quarter" idx="14"/>
          </p:nvPr>
        </p:nvSpPr>
        <p:spPr>
          <a:xfrm>
            <a:off x="6485053" y="2874227"/>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3" name="Picture Placeholder 3">
            <a:extLst>
              <a:ext uri="{FF2B5EF4-FFF2-40B4-BE49-F238E27FC236}">
                <a16:creationId xmlns:a16="http://schemas.microsoft.com/office/drawing/2014/main" id="{5656422B-2BD1-4349-AEF4-549C487EBAF9}"/>
              </a:ext>
            </a:extLst>
          </p:cNvPr>
          <p:cNvSpPr>
            <a:spLocks noGrp="1"/>
          </p:cNvSpPr>
          <p:nvPr>
            <p:ph type="pic" sz="quarter" idx="15"/>
          </p:nvPr>
        </p:nvSpPr>
        <p:spPr>
          <a:xfrm>
            <a:off x="6485053" y="4318000"/>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4" name="Picture Placeholder 3">
            <a:extLst>
              <a:ext uri="{FF2B5EF4-FFF2-40B4-BE49-F238E27FC236}">
                <a16:creationId xmlns:a16="http://schemas.microsoft.com/office/drawing/2014/main" id="{F5BEF3CE-BE91-482E-9A1D-F323D666EC82}"/>
              </a:ext>
            </a:extLst>
          </p:cNvPr>
          <p:cNvSpPr>
            <a:spLocks noGrp="1"/>
          </p:cNvSpPr>
          <p:nvPr>
            <p:ph type="pic" sz="quarter" idx="16"/>
          </p:nvPr>
        </p:nvSpPr>
        <p:spPr>
          <a:xfrm>
            <a:off x="7983653" y="1430453"/>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5" name="Picture Placeholder 3">
            <a:extLst>
              <a:ext uri="{FF2B5EF4-FFF2-40B4-BE49-F238E27FC236}">
                <a16:creationId xmlns:a16="http://schemas.microsoft.com/office/drawing/2014/main" id="{94CA472E-95A8-43F9-BA68-D9D29CFA582C}"/>
              </a:ext>
            </a:extLst>
          </p:cNvPr>
          <p:cNvSpPr>
            <a:spLocks noGrp="1"/>
          </p:cNvSpPr>
          <p:nvPr>
            <p:ph type="pic" sz="quarter" idx="17"/>
          </p:nvPr>
        </p:nvSpPr>
        <p:spPr>
          <a:xfrm>
            <a:off x="7983653" y="2874227"/>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6" name="Picture Placeholder 3">
            <a:extLst>
              <a:ext uri="{FF2B5EF4-FFF2-40B4-BE49-F238E27FC236}">
                <a16:creationId xmlns:a16="http://schemas.microsoft.com/office/drawing/2014/main" id="{B76B9EDF-B9FA-4D55-9CD3-DC606A762809}"/>
              </a:ext>
            </a:extLst>
          </p:cNvPr>
          <p:cNvSpPr>
            <a:spLocks noGrp="1"/>
          </p:cNvSpPr>
          <p:nvPr>
            <p:ph type="pic" sz="quarter" idx="18"/>
          </p:nvPr>
        </p:nvSpPr>
        <p:spPr>
          <a:xfrm>
            <a:off x="7983653" y="4318000"/>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7" name="Picture Placeholder 3">
            <a:extLst>
              <a:ext uri="{FF2B5EF4-FFF2-40B4-BE49-F238E27FC236}">
                <a16:creationId xmlns:a16="http://schemas.microsoft.com/office/drawing/2014/main" id="{338378F8-9586-4B0C-A232-3B726BB5670E}"/>
              </a:ext>
            </a:extLst>
          </p:cNvPr>
          <p:cNvSpPr>
            <a:spLocks noGrp="1"/>
          </p:cNvSpPr>
          <p:nvPr>
            <p:ph type="pic" sz="quarter" idx="19"/>
          </p:nvPr>
        </p:nvSpPr>
        <p:spPr>
          <a:xfrm>
            <a:off x="9482253" y="1430453"/>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8" name="Picture Placeholder 3">
            <a:extLst>
              <a:ext uri="{FF2B5EF4-FFF2-40B4-BE49-F238E27FC236}">
                <a16:creationId xmlns:a16="http://schemas.microsoft.com/office/drawing/2014/main" id="{DBAA4A7E-83F0-4DE1-8058-727D0D550AE8}"/>
              </a:ext>
            </a:extLst>
          </p:cNvPr>
          <p:cNvSpPr>
            <a:spLocks noGrp="1"/>
          </p:cNvSpPr>
          <p:nvPr>
            <p:ph type="pic" sz="quarter" idx="20"/>
          </p:nvPr>
        </p:nvSpPr>
        <p:spPr>
          <a:xfrm>
            <a:off x="9482253" y="2874227"/>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
        <p:nvSpPr>
          <p:cNvPr id="29" name="Picture Placeholder 3">
            <a:extLst>
              <a:ext uri="{FF2B5EF4-FFF2-40B4-BE49-F238E27FC236}">
                <a16:creationId xmlns:a16="http://schemas.microsoft.com/office/drawing/2014/main" id="{2D3DF732-700F-4626-B6E5-D4FE7CA7F750}"/>
              </a:ext>
            </a:extLst>
          </p:cNvPr>
          <p:cNvSpPr>
            <a:spLocks noGrp="1"/>
          </p:cNvSpPr>
          <p:nvPr>
            <p:ph type="pic" sz="quarter" idx="21"/>
          </p:nvPr>
        </p:nvSpPr>
        <p:spPr>
          <a:xfrm>
            <a:off x="9482253" y="4318000"/>
            <a:ext cx="1109547" cy="1109547"/>
          </a:xfrm>
          <a:prstGeom prst="roundRect">
            <a:avLst/>
          </a:prstGeom>
          <a:solidFill>
            <a:schemeClr val="bg2">
              <a:lumMod val="75000"/>
            </a:schemeClr>
          </a:solidFill>
          <a:effectLst>
            <a:outerShdw blurRad="635000" dist="381000" dir="5400000" sx="85000" sy="85000" algn="t" rotWithShape="0">
              <a:prstClr val="black">
                <a:alpha val="30000"/>
              </a:prstClr>
            </a:outerShdw>
          </a:effectLst>
        </p:spPr>
        <p:txBody>
          <a:bodyPr/>
          <a:lstStyle>
            <a:lvl1pPr>
              <a:defRPr sz="1333"/>
            </a:lvl1pPr>
          </a:lstStyle>
          <a:p>
            <a:endParaRPr lang="en-US"/>
          </a:p>
        </p:txBody>
      </p:sp>
    </p:spTree>
    <p:extLst>
      <p:ext uri="{BB962C8B-B14F-4D97-AF65-F5344CB8AC3E}">
        <p14:creationId xmlns:p14="http://schemas.microsoft.com/office/powerpoint/2010/main" val="374083376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userDrawn="1">
  <p:cSld name="IMAGE-LAYOUT-111">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4267200" y="1600200"/>
            <a:ext cx="3657600" cy="3657600"/>
          </a:xfrm>
          <a:prstGeom prst="ellipse">
            <a:avLst/>
          </a:prstGeom>
          <a:solidFill>
            <a:schemeClr val="bg2">
              <a:lumMod val="75000"/>
            </a:schemeClr>
          </a:solidFill>
          <a:ln w="38100">
            <a:noFill/>
          </a:ln>
          <a:effectLst>
            <a:outerShdw blurRad="635000" dist="1016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4174938097"/>
      </p:ext>
    </p:extLst>
  </p:cSld>
  <p:clrMapOvr>
    <a:masterClrMapping/>
  </p:clrMapOvr>
  <p:hf sldNum="0" hdr="0" ftr="0" dt="0"/>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userDrawn="1">
  <p:cSld name="IMAGE-LAYOUT-114">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4876800" y="2209800"/>
            <a:ext cx="2438400" cy="2438400"/>
          </a:xfrm>
          <a:prstGeom prst="ellipse">
            <a:avLst/>
          </a:prstGeom>
          <a:solidFill>
            <a:schemeClr val="bg2">
              <a:lumMod val="75000"/>
            </a:schemeClr>
          </a:solidFill>
          <a:ln w="38100">
            <a:noFill/>
          </a:ln>
          <a:effectLst>
            <a:outerShdw blurRad="635000" dist="635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3144307999"/>
      </p:ext>
    </p:extLst>
  </p:cSld>
  <p:clrMapOvr>
    <a:masterClrMapping/>
  </p:clrMapOvr>
  <p:hf sldNum="0" hdr="0" ftr="0" dt="0"/>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userDrawn="1">
  <p:cSld name="IMAGE-LAYOUT-115">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4876800" y="1383792"/>
            <a:ext cx="2438400" cy="2438400"/>
          </a:xfrm>
          <a:prstGeom prst="ellipse">
            <a:avLst/>
          </a:prstGeom>
          <a:solidFill>
            <a:schemeClr val="bg2">
              <a:lumMod val="75000"/>
            </a:schemeClr>
          </a:solidFill>
          <a:ln w="38100">
            <a:noFill/>
          </a:ln>
          <a:effectLst>
            <a:outerShdw blurRad="635000" dist="635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101613199"/>
      </p:ext>
    </p:extLst>
  </p:cSld>
  <p:clrMapOvr>
    <a:masterClrMapping/>
  </p:clrMapOvr>
  <p:hf sldNum="0" hdr="0" ftr="0" dt="0"/>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userDrawn="1">
  <p:cSld name="IMAGE-LAYOUT-116">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5486400" y="1383792"/>
            <a:ext cx="1219200" cy="1219200"/>
          </a:xfrm>
          <a:prstGeom prst="ellipse">
            <a:avLst/>
          </a:prstGeom>
          <a:solidFill>
            <a:schemeClr val="bg2">
              <a:lumMod val="75000"/>
            </a:schemeClr>
          </a:solidFill>
          <a:ln w="38100">
            <a:noFill/>
          </a:ln>
          <a:effectLst>
            <a:outerShdw blurRad="635000" dist="381000" dir="5400000" sx="85000" sy="85000" algn="t" rotWithShape="0">
              <a:prstClr val="black">
                <a:alpha val="30000"/>
              </a:prstClr>
            </a:outerShdw>
          </a:effectLst>
        </p:spPr>
        <p:txBody>
          <a:bodyPr/>
          <a:lstStyle>
            <a:lvl1pPr>
              <a:defRPr lang="uk-UA" sz="1200"/>
            </a:lvl1pPr>
          </a:lstStyle>
          <a:p>
            <a:pPr lvl="0"/>
            <a:endParaRPr lang="uk-UA"/>
          </a:p>
        </p:txBody>
      </p:sp>
      <p:sp>
        <p:nvSpPr>
          <p:cNvPr id="3" name="Picture Placeholder 2"/>
          <p:cNvSpPr>
            <a:spLocks noGrp="1"/>
          </p:cNvSpPr>
          <p:nvPr>
            <p:ph type="pic" sz="quarter" idx="12"/>
          </p:nvPr>
        </p:nvSpPr>
        <p:spPr>
          <a:xfrm>
            <a:off x="5486400" y="3102864"/>
            <a:ext cx="1219200" cy="1219200"/>
          </a:xfrm>
          <a:prstGeom prst="ellipse">
            <a:avLst/>
          </a:prstGeom>
          <a:solidFill>
            <a:schemeClr val="bg2">
              <a:lumMod val="75000"/>
            </a:schemeClr>
          </a:solidFill>
          <a:ln w="38100">
            <a:noFill/>
          </a:ln>
          <a:effectLst>
            <a:outerShdw blurRad="635000" dist="381000" dir="5400000" sx="85000" sy="85000" algn="t" rotWithShape="0">
              <a:prstClr val="black">
                <a:alpha val="30000"/>
              </a:prstClr>
            </a:outerShdw>
          </a:effectLst>
        </p:spPr>
        <p:txBody>
          <a:bodyPr/>
          <a:lstStyle>
            <a:lvl1pPr>
              <a:defRPr lang="uk-UA" sz="1200"/>
            </a:lvl1pPr>
          </a:lstStyle>
          <a:p>
            <a:pPr lvl="0"/>
            <a:endParaRPr lang="uk-UA"/>
          </a:p>
        </p:txBody>
      </p:sp>
      <p:sp>
        <p:nvSpPr>
          <p:cNvPr id="4" name="Picture Placeholder 2"/>
          <p:cNvSpPr>
            <a:spLocks noGrp="1"/>
          </p:cNvSpPr>
          <p:nvPr>
            <p:ph type="pic" sz="quarter" idx="13"/>
          </p:nvPr>
        </p:nvSpPr>
        <p:spPr>
          <a:xfrm>
            <a:off x="5486400" y="4821936"/>
            <a:ext cx="1219200" cy="1219200"/>
          </a:xfrm>
          <a:prstGeom prst="ellipse">
            <a:avLst/>
          </a:prstGeom>
          <a:solidFill>
            <a:schemeClr val="bg2">
              <a:lumMod val="75000"/>
            </a:schemeClr>
          </a:solidFill>
          <a:ln w="38100">
            <a:noFill/>
          </a:ln>
          <a:effectLst>
            <a:outerShdw blurRad="635000" dist="381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2411886655"/>
      </p:ext>
    </p:extLst>
  </p:cSld>
  <p:clrMapOvr>
    <a:masterClrMapping/>
  </p:clrMapOvr>
  <p:hf sldNum="0"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EFAULT-SLIDE-05">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229FF75-DF5B-4B1D-8E1D-400D352058C2}"/>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5" name="Text Placeholder 4">
            <a:extLst>
              <a:ext uri="{FF2B5EF4-FFF2-40B4-BE49-F238E27FC236}">
                <a16:creationId xmlns:a16="http://schemas.microsoft.com/office/drawing/2014/main" id="{A88F0DE0-8C40-F149-B0E2-F68087264956}"/>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
        <p:nvSpPr>
          <p:cNvPr id="6" name="Slide Number Placeholder 1">
            <a:extLst>
              <a:ext uri="{FF2B5EF4-FFF2-40B4-BE49-F238E27FC236}">
                <a16:creationId xmlns:a16="http://schemas.microsoft.com/office/drawing/2014/main" id="{1CDBAA16-398D-73CC-F421-3D787BAAABE4}"/>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364291054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userDrawn="1">
  <p:cSld name="IMAGE-LAYOUT-83">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F7F97407-03A0-463F-A2DC-7E79D75521BE}"/>
              </a:ext>
            </a:extLst>
          </p:cNvPr>
          <p:cNvSpPr>
            <a:spLocks noGrp="1"/>
          </p:cNvSpPr>
          <p:nvPr>
            <p:ph type="pic" sz="quarter" idx="16"/>
          </p:nvPr>
        </p:nvSpPr>
        <p:spPr>
          <a:xfrm>
            <a:off x="609600" y="624840"/>
            <a:ext cx="4876800" cy="5608320"/>
          </a:xfrm>
          <a:prstGeom prst="rect">
            <a:avLst/>
          </a:prstGeom>
          <a:solidFill>
            <a:schemeClr val="bg2">
              <a:lumMod val="75000"/>
            </a:schemeClr>
          </a:solidFill>
        </p:spPr>
        <p:txBody>
          <a:bodyPr/>
          <a:lstStyle>
            <a:lvl1pPr>
              <a:defRPr sz="1867"/>
            </a:lvl1pPr>
          </a:lstStyle>
          <a:p>
            <a:endParaRPr lang="en-US"/>
          </a:p>
        </p:txBody>
      </p:sp>
    </p:spTree>
    <p:extLst>
      <p:ext uri="{BB962C8B-B14F-4D97-AF65-F5344CB8AC3E}">
        <p14:creationId xmlns:p14="http://schemas.microsoft.com/office/powerpoint/2010/main" val="1437903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3CBB80-7F28-AC05-2032-5D490475C6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22F58E-EEE4-C669-CD67-CAC07CD626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FC24A0-D271-FE05-4530-6125652C92FA}"/>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00B10FCB-E84A-B741-B2C7-914A8958F5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9DFCE-0038-DDAD-66EC-152B73B1F8EF}"/>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24706666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IMAGE-LAYOUT-97">
    <p:bg>
      <p:bgPr>
        <a:solidFill>
          <a:schemeClr val="bg1"/>
        </a:solidFill>
        <a:effectLst/>
      </p:bgPr>
    </p:bg>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D25BE205-F745-4DB2-5786-25AA2A8F2655}"/>
              </a:ext>
            </a:extLst>
          </p:cNvPr>
          <p:cNvSpPr>
            <a:spLocks noGrp="1"/>
          </p:cNvSpPr>
          <p:nvPr>
            <p:ph type="pic" sz="quarter" idx="13"/>
          </p:nvPr>
        </p:nvSpPr>
        <p:spPr>
          <a:xfrm>
            <a:off x="7944153" y="3803953"/>
            <a:ext cx="1199847" cy="1199847"/>
          </a:xfrm>
          <a:prstGeom prst="roundRect">
            <a:avLst>
              <a:gd name="adj" fmla="val 28621"/>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933"/>
            </a:lvl1pPr>
          </a:lstStyle>
          <a:p>
            <a:pPr lvl="0"/>
            <a:endParaRPr lang="uk-UA"/>
          </a:p>
        </p:txBody>
      </p:sp>
      <p:sp>
        <p:nvSpPr>
          <p:cNvPr id="6" name="Picture Placeholder 2">
            <a:extLst>
              <a:ext uri="{FF2B5EF4-FFF2-40B4-BE49-F238E27FC236}">
                <a16:creationId xmlns:a16="http://schemas.microsoft.com/office/drawing/2014/main" id="{9DE22400-4DFB-4070-BD11-796979D44517}"/>
              </a:ext>
            </a:extLst>
          </p:cNvPr>
          <p:cNvSpPr>
            <a:spLocks noGrp="1"/>
          </p:cNvSpPr>
          <p:nvPr>
            <p:ph type="pic" sz="quarter" idx="11"/>
          </p:nvPr>
        </p:nvSpPr>
        <p:spPr>
          <a:xfrm>
            <a:off x="3048001" y="3803953"/>
            <a:ext cx="1199847" cy="1199847"/>
          </a:xfrm>
          <a:prstGeom prst="roundRect">
            <a:avLst>
              <a:gd name="adj" fmla="val 28621"/>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933"/>
            </a:lvl1pPr>
          </a:lstStyle>
          <a:p>
            <a:pPr lvl="0"/>
            <a:endParaRPr lang="uk-UA"/>
          </a:p>
        </p:txBody>
      </p:sp>
      <p:sp>
        <p:nvSpPr>
          <p:cNvPr id="7" name="Title 7">
            <a:extLst>
              <a:ext uri="{FF2B5EF4-FFF2-40B4-BE49-F238E27FC236}">
                <a16:creationId xmlns:a16="http://schemas.microsoft.com/office/drawing/2014/main" id="{C5AA20BD-B436-17CF-A789-8D9CFBF70904}"/>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9" name="Straight Connector 8">
            <a:extLst>
              <a:ext uri="{FF2B5EF4-FFF2-40B4-BE49-F238E27FC236}">
                <a16:creationId xmlns:a16="http://schemas.microsoft.com/office/drawing/2014/main" id="{D7E58589-5C92-52DC-FD3A-0CC87CE2F58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74299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userDrawn="1">
  <p:cSld name="IMAGE-LAYOUT-98">
    <p:bg>
      <p:bgPr>
        <a:solidFill>
          <a:schemeClr val="bg1"/>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A7DE41D3-A972-17F6-C9EC-D1685BE13360}"/>
              </a:ext>
            </a:extLst>
          </p:cNvPr>
          <p:cNvSpPr>
            <a:spLocks noGrp="1"/>
          </p:cNvSpPr>
          <p:nvPr>
            <p:ph type="pic" sz="quarter" idx="14"/>
          </p:nvPr>
        </p:nvSpPr>
        <p:spPr>
          <a:xfrm>
            <a:off x="5630400" y="4834600"/>
            <a:ext cx="931200" cy="931200"/>
          </a:xfrm>
          <a:prstGeom prst="roundRect">
            <a:avLst>
              <a:gd name="adj" fmla="val 29182"/>
            </a:avLst>
          </a:prstGeom>
          <a:solidFill>
            <a:schemeClr val="bg2">
              <a:lumMod val="75000"/>
            </a:schemeClr>
          </a:solidFill>
          <a:ln w="63500">
            <a:noFill/>
          </a:ln>
          <a:effectLst>
            <a:outerShdw blurRad="635000" dist="317500" dir="5400000" sx="85000" sy="85000" algn="t" rotWithShape="0">
              <a:prstClr val="black">
                <a:alpha val="30000"/>
              </a:prstClr>
            </a:outerShdw>
          </a:effectLst>
        </p:spPr>
        <p:txBody>
          <a:bodyPr/>
          <a:lstStyle>
            <a:lvl1pPr>
              <a:defRPr sz="933"/>
            </a:lvl1pPr>
          </a:lstStyle>
          <a:p>
            <a:endParaRPr lang="uk-UA"/>
          </a:p>
        </p:txBody>
      </p:sp>
      <p:sp>
        <p:nvSpPr>
          <p:cNvPr id="6" name="Picture Placeholder 2">
            <a:extLst>
              <a:ext uri="{FF2B5EF4-FFF2-40B4-BE49-F238E27FC236}">
                <a16:creationId xmlns:a16="http://schemas.microsoft.com/office/drawing/2014/main" id="{0762B1CA-271D-08E7-250C-75CC5737EA32}"/>
              </a:ext>
            </a:extLst>
          </p:cNvPr>
          <p:cNvSpPr>
            <a:spLocks noGrp="1"/>
          </p:cNvSpPr>
          <p:nvPr>
            <p:ph type="pic" sz="quarter" idx="15"/>
          </p:nvPr>
        </p:nvSpPr>
        <p:spPr>
          <a:xfrm>
            <a:off x="9144000" y="4834600"/>
            <a:ext cx="931200" cy="931200"/>
          </a:xfrm>
          <a:prstGeom prst="roundRect">
            <a:avLst>
              <a:gd name="adj" fmla="val 29182"/>
            </a:avLst>
          </a:prstGeom>
          <a:solidFill>
            <a:schemeClr val="bg2">
              <a:lumMod val="75000"/>
            </a:schemeClr>
          </a:solidFill>
          <a:ln w="63500">
            <a:noFill/>
          </a:ln>
          <a:effectLst>
            <a:outerShdw blurRad="635000" dist="317500" dir="5400000" sx="85000" sy="85000" algn="t" rotWithShape="0">
              <a:prstClr val="black">
                <a:alpha val="30000"/>
              </a:prstClr>
            </a:outerShdw>
          </a:effectLst>
        </p:spPr>
        <p:txBody>
          <a:bodyPr/>
          <a:lstStyle>
            <a:lvl1pPr>
              <a:defRPr sz="933"/>
            </a:lvl1pPr>
          </a:lstStyle>
          <a:p>
            <a:endParaRPr lang="uk-UA"/>
          </a:p>
        </p:txBody>
      </p:sp>
      <p:sp>
        <p:nvSpPr>
          <p:cNvPr id="8" name="Picture Placeholder 2">
            <a:extLst>
              <a:ext uri="{FF2B5EF4-FFF2-40B4-BE49-F238E27FC236}">
                <a16:creationId xmlns:a16="http://schemas.microsoft.com/office/drawing/2014/main" id="{0498764A-68F6-42A7-8513-24CEA7D01CDF}"/>
              </a:ext>
            </a:extLst>
          </p:cNvPr>
          <p:cNvSpPr>
            <a:spLocks noGrp="1"/>
          </p:cNvSpPr>
          <p:nvPr>
            <p:ph type="pic" sz="quarter" idx="11"/>
          </p:nvPr>
        </p:nvSpPr>
        <p:spPr>
          <a:xfrm>
            <a:off x="2116800" y="4834600"/>
            <a:ext cx="931200" cy="931200"/>
          </a:xfrm>
          <a:prstGeom prst="roundRect">
            <a:avLst>
              <a:gd name="adj" fmla="val 29182"/>
            </a:avLst>
          </a:prstGeom>
          <a:solidFill>
            <a:schemeClr val="bg2">
              <a:lumMod val="75000"/>
            </a:schemeClr>
          </a:solidFill>
          <a:ln w="63500">
            <a:noFill/>
          </a:ln>
          <a:effectLst>
            <a:outerShdw blurRad="635000" dist="317500" dir="5400000" sx="85000" sy="85000" algn="t" rotWithShape="0">
              <a:prstClr val="black">
                <a:alpha val="30000"/>
              </a:prstClr>
            </a:outerShdw>
          </a:effectLst>
        </p:spPr>
        <p:txBody>
          <a:bodyPr/>
          <a:lstStyle>
            <a:lvl1pPr>
              <a:defRPr sz="933"/>
            </a:lvl1pPr>
          </a:lstStyle>
          <a:p>
            <a:endParaRPr lang="uk-UA"/>
          </a:p>
        </p:txBody>
      </p:sp>
    </p:spTree>
    <p:extLst>
      <p:ext uri="{BB962C8B-B14F-4D97-AF65-F5344CB8AC3E}">
        <p14:creationId xmlns:p14="http://schemas.microsoft.com/office/powerpoint/2010/main" val="412947761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IMAGE-LAYOUT-26">
    <p:spTree>
      <p:nvGrpSpPr>
        <p:cNvPr id="1" name=""/>
        <p:cNvGrpSpPr/>
        <p:nvPr/>
      </p:nvGrpSpPr>
      <p:grpSpPr>
        <a:xfrm>
          <a:off x="0" y="0"/>
          <a:ext cx="0" cy="0"/>
          <a:chOff x="0" y="0"/>
          <a:chExt cx="0" cy="0"/>
        </a:xfrm>
      </p:grpSpPr>
      <p:sp>
        <p:nvSpPr>
          <p:cNvPr id="6" name="Picture Placeholder 2">
            <a:extLst>
              <a:ext uri="{FF2B5EF4-FFF2-40B4-BE49-F238E27FC236}">
                <a16:creationId xmlns:a16="http://schemas.microsoft.com/office/drawing/2014/main" id="{D826028C-C8DF-D259-9027-FF4A979D0255}"/>
              </a:ext>
            </a:extLst>
          </p:cNvPr>
          <p:cNvSpPr>
            <a:spLocks noGrp="1"/>
          </p:cNvSpPr>
          <p:nvPr>
            <p:ph type="pic" sz="quarter" idx="13"/>
          </p:nvPr>
        </p:nvSpPr>
        <p:spPr>
          <a:xfrm>
            <a:off x="6272785" y="2151888"/>
            <a:ext cx="1219200" cy="1219200"/>
          </a:xfrm>
          <a:prstGeom prst="roundRect">
            <a:avLst>
              <a:gd name="adj" fmla="val 30953"/>
            </a:avLst>
          </a:prstGeom>
          <a:solidFill>
            <a:schemeClr val="bg2">
              <a:lumMod val="75000"/>
            </a:schemeClr>
          </a:solidFill>
          <a:ln w="38100">
            <a:noFill/>
          </a:ln>
          <a:effectLst>
            <a:outerShdw blurRad="635000" dist="508000" dir="5400000" sx="85000" sy="85000" algn="t" rotWithShape="0">
              <a:prstClr val="black">
                <a:alpha val="30000"/>
              </a:prstClr>
            </a:outerShdw>
          </a:effectLst>
        </p:spPr>
        <p:txBody>
          <a:bodyPr/>
          <a:lstStyle>
            <a:lvl1pPr>
              <a:defRPr lang="uk-UA" sz="1200"/>
            </a:lvl1pPr>
          </a:lstStyle>
          <a:p>
            <a:pPr lvl="0"/>
            <a:endParaRPr lang="uk-UA"/>
          </a:p>
        </p:txBody>
      </p:sp>
      <p:sp>
        <p:nvSpPr>
          <p:cNvPr id="18" name="Picture Placeholder 2"/>
          <p:cNvSpPr>
            <a:spLocks noGrp="1"/>
          </p:cNvSpPr>
          <p:nvPr>
            <p:ph type="pic" sz="quarter" idx="11"/>
          </p:nvPr>
        </p:nvSpPr>
        <p:spPr>
          <a:xfrm>
            <a:off x="975360" y="2151888"/>
            <a:ext cx="1219200" cy="1219200"/>
          </a:xfrm>
          <a:prstGeom prst="roundRect">
            <a:avLst>
              <a:gd name="adj" fmla="val 30953"/>
            </a:avLst>
          </a:prstGeom>
          <a:solidFill>
            <a:schemeClr val="bg2">
              <a:lumMod val="75000"/>
            </a:schemeClr>
          </a:solidFill>
          <a:ln w="38100">
            <a:noFill/>
          </a:ln>
          <a:effectLst>
            <a:outerShdw blurRad="635000" dist="508000" dir="5400000" sx="85000" sy="85000" algn="t" rotWithShape="0">
              <a:prstClr val="black">
                <a:alpha val="30000"/>
              </a:prstClr>
            </a:outerShdw>
          </a:effectLst>
        </p:spPr>
        <p:txBody>
          <a:bodyPr/>
          <a:lstStyle>
            <a:lvl1pPr>
              <a:defRPr lang="uk-UA" sz="1200"/>
            </a:lvl1pPr>
          </a:lstStyle>
          <a:p>
            <a:pPr lvl="0"/>
            <a:endParaRPr lang="uk-UA"/>
          </a:p>
        </p:txBody>
      </p:sp>
      <p:sp>
        <p:nvSpPr>
          <p:cNvPr id="8" name="Title 7">
            <a:extLst>
              <a:ext uri="{FF2B5EF4-FFF2-40B4-BE49-F238E27FC236}">
                <a16:creationId xmlns:a16="http://schemas.microsoft.com/office/drawing/2014/main" id="{665B1D41-51A1-406B-CE8D-A6094ACD90EB}"/>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9" name="Straight Connector 8">
            <a:extLst>
              <a:ext uri="{FF2B5EF4-FFF2-40B4-BE49-F238E27FC236}">
                <a16:creationId xmlns:a16="http://schemas.microsoft.com/office/drawing/2014/main" id="{7626C039-8F73-2C27-7638-59645779A643}"/>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921586"/>
      </p:ext>
    </p:extLst>
  </p:cSld>
  <p:clrMapOvr>
    <a:masterClrMapping/>
  </p:clrMapOvr>
  <p:hf sldNum="0"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IMAGE-LAYOUT-99">
    <p:spTree>
      <p:nvGrpSpPr>
        <p:cNvPr id="1" name=""/>
        <p:cNvGrpSpPr/>
        <p:nvPr/>
      </p:nvGrpSpPr>
      <p:grpSpPr>
        <a:xfrm>
          <a:off x="0" y="0"/>
          <a:ext cx="0" cy="0"/>
          <a:chOff x="0" y="0"/>
          <a:chExt cx="0" cy="0"/>
        </a:xfrm>
      </p:grpSpPr>
      <p:sp>
        <p:nvSpPr>
          <p:cNvPr id="18" name="Picture Placeholder 2"/>
          <p:cNvSpPr>
            <a:spLocks noGrp="1"/>
          </p:cNvSpPr>
          <p:nvPr>
            <p:ph type="pic" sz="quarter" idx="11"/>
          </p:nvPr>
        </p:nvSpPr>
        <p:spPr>
          <a:xfrm>
            <a:off x="975360" y="1803400"/>
            <a:ext cx="1828800" cy="1828800"/>
          </a:xfrm>
          <a:prstGeom prst="roundRect">
            <a:avLst>
              <a:gd name="adj" fmla="val 27778"/>
            </a:avLst>
          </a:prstGeom>
          <a:solidFill>
            <a:schemeClr val="bg2">
              <a:lumMod val="75000"/>
            </a:schemeClr>
          </a:solidFill>
          <a:ln w="63500">
            <a:noFill/>
          </a:ln>
          <a:effectLst>
            <a:outerShdw blurRad="635000" dist="635000" dir="5400000" sx="85000" sy="85000" algn="t" rotWithShape="0">
              <a:prstClr val="black">
                <a:alpha val="30000"/>
              </a:prstClr>
            </a:outerShdw>
          </a:effectLst>
        </p:spPr>
        <p:txBody>
          <a:bodyPr/>
          <a:lstStyle>
            <a:lvl1pPr>
              <a:defRPr sz="1333"/>
            </a:lvl1pPr>
          </a:lstStyle>
          <a:p>
            <a:endParaRPr lang="uk-UA"/>
          </a:p>
        </p:txBody>
      </p:sp>
      <p:sp>
        <p:nvSpPr>
          <p:cNvPr id="5" name="Title 7">
            <a:extLst>
              <a:ext uri="{FF2B5EF4-FFF2-40B4-BE49-F238E27FC236}">
                <a16:creationId xmlns:a16="http://schemas.microsoft.com/office/drawing/2014/main" id="{31A50304-C3E3-39B9-03A4-5D2998EAAA9D}"/>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9D6A46AD-DB42-3629-A46B-9585CB6BB9B3}"/>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202035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userDrawn="1">
  <p:cSld name="IMAGE-LAYOUT-110">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2438400" y="1603248"/>
            <a:ext cx="3657600" cy="3657600"/>
          </a:xfrm>
          <a:prstGeom prst="ellipse">
            <a:avLst/>
          </a:prstGeom>
          <a:solidFill>
            <a:schemeClr val="bg2">
              <a:lumMod val="75000"/>
            </a:schemeClr>
          </a:solidFill>
          <a:ln w="38100">
            <a:noFill/>
          </a:ln>
          <a:effectLst>
            <a:outerShdw blurRad="635000" dist="1016000" dir="5400000" sx="85000" sy="85000" algn="t" rotWithShape="0">
              <a:prstClr val="black">
                <a:alpha val="30000"/>
              </a:prstClr>
            </a:outerShdw>
          </a:effectLst>
        </p:spPr>
        <p:txBody>
          <a:bodyPr/>
          <a:lstStyle>
            <a:lvl1pPr>
              <a:defRPr lang="uk-UA" sz="1200" dirty="0"/>
            </a:lvl1pPr>
          </a:lstStyle>
          <a:p>
            <a:pPr lvl="0"/>
            <a:endParaRPr lang="uk-UA"/>
          </a:p>
        </p:txBody>
      </p:sp>
    </p:spTree>
    <p:extLst>
      <p:ext uri="{BB962C8B-B14F-4D97-AF65-F5344CB8AC3E}">
        <p14:creationId xmlns:p14="http://schemas.microsoft.com/office/powerpoint/2010/main" val="159434081"/>
      </p:ext>
    </p:extLst>
  </p:cSld>
  <p:clrMapOvr>
    <a:masterClrMapping/>
  </p:clrMapOvr>
  <p:hf sldNum="0"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userDrawn="1">
  <p:cSld name="IMAGE-LAYOUT-80">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BCD71B4B-B307-408C-AF40-6BE341328741}"/>
              </a:ext>
            </a:extLst>
          </p:cNvPr>
          <p:cNvSpPr>
            <a:spLocks noGrp="1"/>
          </p:cNvSpPr>
          <p:nvPr>
            <p:ph type="pic" sz="quarter" idx="11"/>
          </p:nvPr>
        </p:nvSpPr>
        <p:spPr>
          <a:xfrm>
            <a:off x="6918960" y="2426742"/>
            <a:ext cx="4078223" cy="2743200"/>
          </a:xfrm>
          <a:prstGeom prst="roundRect">
            <a:avLst>
              <a:gd name="adj" fmla="val 21760"/>
            </a:avLst>
          </a:prstGeom>
          <a:solidFill>
            <a:schemeClr val="bg2">
              <a:lumMod val="75000"/>
            </a:schemeClr>
          </a:solidFill>
          <a:ln w="88900">
            <a:noFill/>
          </a:ln>
          <a:effectLst>
            <a:outerShdw blurRad="635000" dist="762000" dir="5400000" sx="85000" sy="85000" algn="t" rotWithShape="0">
              <a:prstClr val="black">
                <a:alpha val="30000"/>
              </a:prstClr>
            </a:outerShdw>
          </a:effectLst>
        </p:spPr>
        <p:txBody>
          <a:bodyPr/>
          <a:lstStyle/>
          <a:p>
            <a:endParaRPr lang="uk-UA"/>
          </a:p>
        </p:txBody>
      </p:sp>
      <p:sp>
        <p:nvSpPr>
          <p:cNvPr id="6" name="Title 7">
            <a:extLst>
              <a:ext uri="{FF2B5EF4-FFF2-40B4-BE49-F238E27FC236}">
                <a16:creationId xmlns:a16="http://schemas.microsoft.com/office/drawing/2014/main" id="{66D6B68A-42BE-22F1-6C3B-44ECE8BB1AE2}"/>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7" name="Text Placeholder 3">
            <a:extLst>
              <a:ext uri="{FF2B5EF4-FFF2-40B4-BE49-F238E27FC236}">
                <a16:creationId xmlns:a16="http://schemas.microsoft.com/office/drawing/2014/main" id="{6ABAF6DC-9457-D59A-A6DB-A5FF75884177}"/>
              </a:ext>
            </a:extLst>
          </p:cNvPr>
          <p:cNvSpPr>
            <a:spLocks noGrp="1"/>
          </p:cNvSpPr>
          <p:nvPr>
            <p:ph type="body" sz="quarter" idx="10" hasCustomPrompt="1"/>
          </p:nvPr>
        </p:nvSpPr>
        <p:spPr>
          <a:xfrm>
            <a:off x="584201" y="1244601"/>
            <a:ext cx="11021568" cy="800219"/>
          </a:xfrm>
          <a:prstGeom prst="rect">
            <a:avLst/>
          </a:prstGeom>
        </p:spPr>
        <p:txBody>
          <a:bodyPr/>
          <a:lstStyle>
            <a:lvl1pPr marL="0" indent="0" algn="ctr">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22322062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userDrawn="1">
  <p:cSld name="IMAGE-LAYOUT-81">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BCD71B4B-B307-408C-AF40-6BE341328741}"/>
              </a:ext>
            </a:extLst>
          </p:cNvPr>
          <p:cNvSpPr>
            <a:spLocks noGrp="1"/>
          </p:cNvSpPr>
          <p:nvPr>
            <p:ph type="pic" sz="quarter" idx="11"/>
          </p:nvPr>
        </p:nvSpPr>
        <p:spPr>
          <a:xfrm>
            <a:off x="1194817" y="2426742"/>
            <a:ext cx="4078223" cy="2743200"/>
          </a:xfrm>
          <a:prstGeom prst="roundRect">
            <a:avLst>
              <a:gd name="adj" fmla="val 23611"/>
            </a:avLst>
          </a:prstGeom>
          <a:solidFill>
            <a:schemeClr val="bg2">
              <a:lumMod val="75000"/>
            </a:schemeClr>
          </a:solidFill>
          <a:ln w="88900">
            <a:noFill/>
          </a:ln>
          <a:effectLst>
            <a:outerShdw blurRad="635000" dist="762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33615566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userDrawn="1">
  <p:cSld name="IMAGE-LAYOUT-82">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1550A3D9-C1BC-0E49-87C5-CBF524AE9747}"/>
              </a:ext>
            </a:extLst>
          </p:cNvPr>
          <p:cNvSpPr>
            <a:spLocks noGrp="1"/>
          </p:cNvSpPr>
          <p:nvPr>
            <p:ph type="pic" sz="quarter" idx="14"/>
          </p:nvPr>
        </p:nvSpPr>
        <p:spPr>
          <a:xfrm>
            <a:off x="2184403" y="3919381"/>
            <a:ext cx="3088637" cy="2077559"/>
          </a:xfrm>
          <a:prstGeom prst="roundRect">
            <a:avLst>
              <a:gd name="adj" fmla="val 21557"/>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9" name="Picture Placeholder 3">
            <a:extLst>
              <a:ext uri="{FF2B5EF4-FFF2-40B4-BE49-F238E27FC236}">
                <a16:creationId xmlns:a16="http://schemas.microsoft.com/office/drawing/2014/main" id="{CF8F8440-C5A5-4AF8-8F8A-3BA5B158F99F}"/>
              </a:ext>
            </a:extLst>
          </p:cNvPr>
          <p:cNvSpPr>
            <a:spLocks noGrp="1"/>
          </p:cNvSpPr>
          <p:nvPr>
            <p:ph type="pic" sz="quarter" idx="12"/>
          </p:nvPr>
        </p:nvSpPr>
        <p:spPr>
          <a:xfrm>
            <a:off x="6918960" y="1127531"/>
            <a:ext cx="3088637" cy="2077559"/>
          </a:xfrm>
          <a:prstGeom prst="roundRect">
            <a:avLst>
              <a:gd name="adj" fmla="val 21557"/>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342680549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userDrawn="1">
  <p:cSld name="IMAGE-LAYOUT-144">
    <p:bg>
      <p:bgPr>
        <a:solidFill>
          <a:schemeClr val="bg1"/>
        </a:solidFill>
        <a:effectLst/>
      </p:bgPr>
    </p:bg>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90FCA33D-2064-4B79-A05B-33E02F45CC00}"/>
              </a:ext>
            </a:extLst>
          </p:cNvPr>
          <p:cNvSpPr>
            <a:spLocks noGrp="1"/>
          </p:cNvSpPr>
          <p:nvPr>
            <p:ph type="pic" sz="quarter" idx="10"/>
          </p:nvPr>
        </p:nvSpPr>
        <p:spPr>
          <a:xfrm>
            <a:off x="914400" y="914400"/>
            <a:ext cx="6577781" cy="2472000"/>
          </a:xfrm>
          <a:prstGeom prst="roundRect">
            <a:avLst>
              <a:gd name="adj" fmla="val 0"/>
            </a:avLst>
          </a:prstGeom>
          <a:solidFill>
            <a:schemeClr val="bg2">
              <a:lumMod val="75000"/>
            </a:schemeClr>
          </a:solidFill>
          <a:effectLst/>
        </p:spPr>
        <p:txBody>
          <a:bodyPr/>
          <a:lstStyle>
            <a:lvl1pPr>
              <a:defRPr lang="uk-UA" dirty="0"/>
            </a:lvl1pPr>
          </a:lstStyle>
          <a:p>
            <a:pPr lvl="0"/>
            <a:endParaRPr lang="uk-UA"/>
          </a:p>
        </p:txBody>
      </p:sp>
      <p:sp>
        <p:nvSpPr>
          <p:cNvPr id="5" name="Picture Placeholder 3">
            <a:extLst>
              <a:ext uri="{FF2B5EF4-FFF2-40B4-BE49-F238E27FC236}">
                <a16:creationId xmlns:a16="http://schemas.microsoft.com/office/drawing/2014/main" id="{4B8B9232-3530-AFF2-1E88-939D981D906E}"/>
              </a:ext>
            </a:extLst>
          </p:cNvPr>
          <p:cNvSpPr>
            <a:spLocks noGrp="1"/>
          </p:cNvSpPr>
          <p:nvPr>
            <p:ph type="pic" sz="quarter" idx="14"/>
          </p:nvPr>
        </p:nvSpPr>
        <p:spPr>
          <a:xfrm>
            <a:off x="914400" y="3471599"/>
            <a:ext cx="6577781" cy="2472000"/>
          </a:xfrm>
          <a:prstGeom prst="roundRect">
            <a:avLst>
              <a:gd name="adj" fmla="val 0"/>
            </a:avLst>
          </a:prstGeom>
          <a:solidFill>
            <a:schemeClr val="bg2">
              <a:lumMod val="75000"/>
            </a:schemeClr>
          </a:solidFill>
          <a:effectLst/>
        </p:spPr>
        <p:txBody>
          <a:bodyPr/>
          <a:lstStyle>
            <a:lvl1pPr>
              <a:defRPr lang="uk-UA" dirty="0"/>
            </a:lvl1pPr>
          </a:lstStyle>
          <a:p>
            <a:pPr lvl="0"/>
            <a:endParaRPr lang="uk-UA"/>
          </a:p>
        </p:txBody>
      </p:sp>
    </p:spTree>
    <p:extLst>
      <p:ext uri="{BB962C8B-B14F-4D97-AF65-F5344CB8AC3E}">
        <p14:creationId xmlns:p14="http://schemas.microsoft.com/office/powerpoint/2010/main" val="73573357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userDrawn="1">
  <p:cSld name="IMAGE-LAYOUT-136">
    <p:bg>
      <p:bgPr>
        <a:solidFill>
          <a:schemeClr val="bg1"/>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656E0239-9422-4FA9-9150-3458629F0DC1}"/>
              </a:ext>
            </a:extLst>
          </p:cNvPr>
          <p:cNvSpPr>
            <a:spLocks noGrp="1"/>
          </p:cNvSpPr>
          <p:nvPr>
            <p:ph type="pic" sz="quarter" idx="11"/>
          </p:nvPr>
        </p:nvSpPr>
        <p:spPr>
          <a:xfrm>
            <a:off x="4724400" y="0"/>
            <a:ext cx="7467600"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966935676"/>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guide id="3" pos="4464">
          <p15:clr>
            <a:srgbClr val="FBAE40"/>
          </p15:clr>
        </p15:guide>
        <p15:guide id="4" pos="3888">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EAKERS">
    <p:bg>
      <p:bgPr>
        <a:solidFill>
          <a:srgbClr val="7030A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9CC35-E1B2-033D-FF24-FBB2AAAAABC5}"/>
              </a:ext>
            </a:extLst>
          </p:cNvPr>
          <p:cNvSpPr txBox="1"/>
          <p:nvPr userDrawn="1"/>
        </p:nvSpPr>
        <p:spPr>
          <a:xfrm flipH="1">
            <a:off x="2082801" y="2946817"/>
            <a:ext cx="8026399" cy="995209"/>
          </a:xfrm>
          <a:prstGeom prst="rect">
            <a:avLst/>
          </a:prstGeom>
          <a:noFill/>
        </p:spPr>
        <p:txBody>
          <a:bodyPr wrap="square" rtlCol="0">
            <a:spAutoFit/>
          </a:bodyPr>
          <a:lstStyle/>
          <a:p>
            <a:pPr algn="ctr"/>
            <a:r>
              <a:rPr lang="en-US" sz="5867" b="1">
                <a:solidFill>
                  <a:schemeClr val="bg1"/>
                </a:solidFill>
                <a:latin typeface="+mj-lt"/>
              </a:rPr>
              <a:t>Breakers Layouts</a:t>
            </a:r>
          </a:p>
        </p:txBody>
      </p:sp>
    </p:spTree>
    <p:extLst>
      <p:ext uri="{BB962C8B-B14F-4D97-AF65-F5344CB8AC3E}">
        <p14:creationId xmlns:p14="http://schemas.microsoft.com/office/powerpoint/2010/main" val="215563046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userDrawn="1">
  <p:cSld name="IMAGE-LAYOUT-137">
    <p:bg>
      <p:bgPr>
        <a:solidFill>
          <a:schemeClr val="bg1"/>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656E0239-9422-4FA9-9150-3458629F0DC1}"/>
              </a:ext>
            </a:extLst>
          </p:cNvPr>
          <p:cNvSpPr>
            <a:spLocks noGrp="1"/>
          </p:cNvSpPr>
          <p:nvPr>
            <p:ph type="pic" sz="quarter" idx="11"/>
          </p:nvPr>
        </p:nvSpPr>
        <p:spPr>
          <a:xfrm>
            <a:off x="0" y="0"/>
            <a:ext cx="7467600"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2594957621"/>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guide id="3" pos="7056">
          <p15:clr>
            <a:srgbClr val="FBAE40"/>
          </p15:clr>
        </p15:guide>
        <p15:guide id="4" pos="4464">
          <p15:clr>
            <a:srgbClr val="FBAE40"/>
          </p15:clr>
        </p15:guide>
        <p15:guide id="5" pos="4896">
          <p15:clr>
            <a:srgbClr val="FBAE40"/>
          </p15:clr>
        </p15:guide>
        <p15:guide id="6" pos="6624">
          <p15:clr>
            <a:srgbClr val="FBAE40"/>
          </p15:clr>
        </p15:guide>
        <p15:guide id="7" pos="7632">
          <p15:clr>
            <a:srgbClr val="FBAE40"/>
          </p15:clr>
        </p15:guide>
        <p15:guide id="8" pos="3888">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userDrawn="1">
  <p:cSld name="IMAGE-LAYOUT-145">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ADB39397-71E6-4819-B00B-7887732586A7}"/>
              </a:ext>
            </a:extLst>
          </p:cNvPr>
          <p:cNvSpPr>
            <a:spLocks noGrp="1"/>
          </p:cNvSpPr>
          <p:nvPr>
            <p:ph type="pic" sz="quarter" idx="15"/>
          </p:nvPr>
        </p:nvSpPr>
        <p:spPr>
          <a:xfrm>
            <a:off x="1828800" y="624840"/>
            <a:ext cx="4876800" cy="5608320"/>
          </a:xfrm>
          <a:prstGeom prst="rect">
            <a:avLst/>
          </a:prstGeom>
          <a:solidFill>
            <a:schemeClr val="bg2">
              <a:lumMod val="75000"/>
            </a:schemeClr>
          </a:solidFill>
        </p:spPr>
        <p:txBody>
          <a:bodyPr/>
          <a:lstStyle>
            <a:lvl1pPr>
              <a:defRPr sz="1867"/>
            </a:lvl1pPr>
          </a:lstStyle>
          <a:p>
            <a:endParaRPr lang="en-US"/>
          </a:p>
        </p:txBody>
      </p:sp>
    </p:spTree>
    <p:extLst>
      <p:ext uri="{BB962C8B-B14F-4D97-AF65-F5344CB8AC3E}">
        <p14:creationId xmlns:p14="http://schemas.microsoft.com/office/powerpoint/2010/main" val="322844265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userDrawn="1">
  <p:cSld name="IMAGE-LAYOUT-146">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8B5C77-6E87-4CF4-9817-CE6C928B7F83}"/>
              </a:ext>
            </a:extLst>
          </p:cNvPr>
          <p:cNvSpPr>
            <a:spLocks noGrp="1"/>
          </p:cNvSpPr>
          <p:nvPr>
            <p:ph type="pic" sz="quarter" idx="10"/>
          </p:nvPr>
        </p:nvSpPr>
        <p:spPr>
          <a:xfrm>
            <a:off x="1" y="0"/>
            <a:ext cx="12191999" cy="3937000"/>
          </a:xfrm>
          <a:prstGeom prst="rect">
            <a:avLst/>
          </a:prstGeom>
          <a:solidFill>
            <a:schemeClr val="bg2">
              <a:lumMod val="75000"/>
            </a:schemeClr>
          </a:solidFill>
        </p:spPr>
        <p:txBody>
          <a:bodyPr/>
          <a:lstStyle>
            <a:lvl1pPr>
              <a:defRPr lang="en-US" sz="1867"/>
            </a:lvl1pPr>
          </a:lstStyle>
          <a:p>
            <a:pPr lvl="0"/>
            <a:endParaRPr lang="en-US"/>
          </a:p>
        </p:txBody>
      </p:sp>
      <p:sp>
        <p:nvSpPr>
          <p:cNvPr id="5" name="Title 1">
            <a:extLst>
              <a:ext uri="{FF2B5EF4-FFF2-40B4-BE49-F238E27FC236}">
                <a16:creationId xmlns:a16="http://schemas.microsoft.com/office/drawing/2014/main" id="{5153F44B-F8DD-4AF0-9746-A6E6D1B4BA7C}"/>
              </a:ext>
            </a:extLst>
          </p:cNvPr>
          <p:cNvSpPr>
            <a:spLocks noGrp="1"/>
          </p:cNvSpPr>
          <p:nvPr>
            <p:ph type="title" hasCustomPrompt="1"/>
          </p:nvPr>
        </p:nvSpPr>
        <p:spPr>
          <a:xfrm>
            <a:off x="1371600" y="1521149"/>
            <a:ext cx="9499600" cy="609600"/>
          </a:xfrm>
          <a:prstGeom prst="rect">
            <a:avLst/>
          </a:prstGeom>
        </p:spPr>
        <p:txBody>
          <a:bodyPr anchor="ctr"/>
          <a:lstStyle>
            <a:lvl1pPr marL="0" algn="l" defTabSz="914446" rtl="0" eaLnBrk="1" latinLnBrk="0" hangingPunct="1">
              <a:defRPr lang="en-US" sz="4400"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6" name="Text Placeholder 4">
            <a:extLst>
              <a:ext uri="{FF2B5EF4-FFF2-40B4-BE49-F238E27FC236}">
                <a16:creationId xmlns:a16="http://schemas.microsoft.com/office/drawing/2014/main" id="{FC0693EC-ECEC-45D9-A0CD-3062924AC7BA}"/>
              </a:ext>
            </a:extLst>
          </p:cNvPr>
          <p:cNvSpPr>
            <a:spLocks noGrp="1"/>
          </p:cNvSpPr>
          <p:nvPr>
            <p:ph type="body" sz="quarter" idx="11" hasCustomPrompt="1"/>
          </p:nvPr>
        </p:nvSpPr>
        <p:spPr>
          <a:xfrm>
            <a:off x="1371600" y="1143197"/>
            <a:ext cx="9499600" cy="355601"/>
          </a:xfrm>
          <a:prstGeom prst="rect">
            <a:avLst/>
          </a:prstGeom>
        </p:spPr>
        <p:txBody>
          <a:bodyPr anchor="ctr"/>
          <a:lstStyle>
            <a:lvl1pPr marL="0" indent="0" algn="l">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278155988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IMAGE-LAYOUT-153">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1346200"/>
            <a:ext cx="4769343" cy="4267200"/>
          </a:xfrm>
          <a:prstGeom prst="roundRect">
            <a:avLst/>
          </a:prstGeom>
          <a:solidFill>
            <a:schemeClr val="bg2">
              <a:lumMod val="75000"/>
            </a:schemeClr>
          </a:solidFill>
        </p:spPr>
        <p:txBody>
          <a:bodyPr/>
          <a:lstStyle>
            <a:lvl1pPr>
              <a:defRPr lang="uk-UA" sz="1867"/>
            </a:lvl1pPr>
          </a:lstStyle>
          <a:p>
            <a:pPr lvl="0"/>
            <a:endParaRPr lang="uk-UA"/>
          </a:p>
        </p:txBody>
      </p:sp>
      <p:sp>
        <p:nvSpPr>
          <p:cNvPr id="5" name="Picture Placeholder 3">
            <a:extLst>
              <a:ext uri="{FF2B5EF4-FFF2-40B4-BE49-F238E27FC236}">
                <a16:creationId xmlns:a16="http://schemas.microsoft.com/office/drawing/2014/main" id="{C2276A54-15F6-49F8-8236-5D53CB303591}"/>
              </a:ext>
            </a:extLst>
          </p:cNvPr>
          <p:cNvSpPr>
            <a:spLocks noGrp="1"/>
          </p:cNvSpPr>
          <p:nvPr>
            <p:ph type="pic" sz="quarter" idx="11"/>
          </p:nvPr>
        </p:nvSpPr>
        <p:spPr>
          <a:xfrm>
            <a:off x="6139201" y="1346200"/>
            <a:ext cx="4769343" cy="4267200"/>
          </a:xfrm>
          <a:prstGeom prst="roundRect">
            <a:avLst/>
          </a:prstGeom>
          <a:solidFill>
            <a:schemeClr val="bg2">
              <a:lumMod val="75000"/>
            </a:schemeClr>
          </a:solidFill>
        </p:spPr>
        <p:txBody>
          <a:bodyPr/>
          <a:lstStyle>
            <a:lvl1pPr>
              <a:defRPr lang="uk-UA" sz="1867"/>
            </a:lvl1pPr>
          </a:lstStyle>
          <a:p>
            <a:pPr lvl="0"/>
            <a:endParaRPr lang="uk-UA"/>
          </a:p>
        </p:txBody>
      </p:sp>
      <p:sp>
        <p:nvSpPr>
          <p:cNvPr id="6" name="Title 7">
            <a:extLst>
              <a:ext uri="{FF2B5EF4-FFF2-40B4-BE49-F238E27FC236}">
                <a16:creationId xmlns:a16="http://schemas.microsoft.com/office/drawing/2014/main" id="{EBA2BD61-4D91-496A-FCAE-954D921E223F}"/>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41BED65E-82A7-D9D4-BD7D-2C898A7CF153}"/>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917987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userDrawn="1">
  <p:cSld name="IMAGE-LAYOUT-154">
    <p:bg>
      <p:bgPr>
        <a:solidFill>
          <a:schemeClr val="bg1"/>
        </a:solidFill>
        <a:effectLst/>
      </p:bgPr>
    </p:bg>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F5D57908-4AFF-424F-A126-737853EA3FE9}"/>
              </a:ext>
            </a:extLst>
          </p:cNvPr>
          <p:cNvSpPr>
            <a:spLocks noGrp="1"/>
          </p:cNvSpPr>
          <p:nvPr>
            <p:ph type="pic" sz="quarter" idx="10"/>
          </p:nvPr>
        </p:nvSpPr>
        <p:spPr>
          <a:xfrm>
            <a:off x="914400" y="914400"/>
            <a:ext cx="2568000" cy="5029200"/>
          </a:xfrm>
          <a:prstGeom prst="rect">
            <a:avLst/>
          </a:prstGeom>
          <a:solidFill>
            <a:schemeClr val="bg2">
              <a:lumMod val="75000"/>
            </a:schemeClr>
          </a:solidFill>
        </p:spPr>
        <p:txBody>
          <a:bodyPr/>
          <a:lstStyle>
            <a:lvl1pPr>
              <a:defRPr lang="uk-UA" sz="1867"/>
            </a:lvl1pPr>
          </a:lstStyle>
          <a:p>
            <a:pPr lvl="0"/>
            <a:endParaRPr lang="uk-UA"/>
          </a:p>
        </p:txBody>
      </p:sp>
      <p:sp>
        <p:nvSpPr>
          <p:cNvPr id="6" name="Picture Placeholder 3">
            <a:extLst>
              <a:ext uri="{FF2B5EF4-FFF2-40B4-BE49-F238E27FC236}">
                <a16:creationId xmlns:a16="http://schemas.microsoft.com/office/drawing/2014/main" id="{9E22C849-BA60-407D-AF15-5F2874C1B427}"/>
              </a:ext>
            </a:extLst>
          </p:cNvPr>
          <p:cNvSpPr>
            <a:spLocks noGrp="1"/>
          </p:cNvSpPr>
          <p:nvPr>
            <p:ph type="pic" sz="quarter" idx="13"/>
          </p:nvPr>
        </p:nvSpPr>
        <p:spPr>
          <a:xfrm>
            <a:off x="3528000" y="3452400"/>
            <a:ext cx="2570400" cy="2491200"/>
          </a:xfrm>
          <a:prstGeom prst="rect">
            <a:avLst/>
          </a:prstGeom>
          <a:solidFill>
            <a:schemeClr val="bg2">
              <a:lumMod val="75000"/>
            </a:schemeClr>
          </a:solidFill>
        </p:spPr>
        <p:txBody>
          <a:bodyPr/>
          <a:lstStyle>
            <a:lvl1pPr>
              <a:defRPr lang="uk-UA" sz="1867" dirty="0"/>
            </a:lvl1pPr>
          </a:lstStyle>
          <a:p>
            <a:pPr lvl="0"/>
            <a:endParaRPr lang="uk-UA"/>
          </a:p>
        </p:txBody>
      </p:sp>
      <p:sp>
        <p:nvSpPr>
          <p:cNvPr id="7" name="Picture Placeholder 3">
            <a:extLst>
              <a:ext uri="{FF2B5EF4-FFF2-40B4-BE49-F238E27FC236}">
                <a16:creationId xmlns:a16="http://schemas.microsoft.com/office/drawing/2014/main" id="{6EA590BF-BEF4-4611-8EE4-786523DD517B}"/>
              </a:ext>
            </a:extLst>
          </p:cNvPr>
          <p:cNvSpPr>
            <a:spLocks noGrp="1"/>
          </p:cNvSpPr>
          <p:nvPr>
            <p:ph type="pic" sz="quarter" idx="14"/>
          </p:nvPr>
        </p:nvSpPr>
        <p:spPr>
          <a:xfrm>
            <a:off x="3528000" y="914400"/>
            <a:ext cx="2570400" cy="2491200"/>
          </a:xfrm>
          <a:prstGeom prst="rect">
            <a:avLst/>
          </a:prstGeom>
          <a:solidFill>
            <a:schemeClr val="bg2">
              <a:lumMod val="75000"/>
            </a:schemeClr>
          </a:solidFill>
        </p:spPr>
        <p:txBody>
          <a:bodyPr/>
          <a:lstStyle>
            <a:lvl1pPr>
              <a:defRPr lang="uk-UA" sz="1867" dirty="0"/>
            </a:lvl1pPr>
          </a:lstStyle>
          <a:p>
            <a:pPr lvl="0"/>
            <a:endParaRPr lang="uk-UA"/>
          </a:p>
        </p:txBody>
      </p:sp>
    </p:spTree>
    <p:extLst>
      <p:ext uri="{BB962C8B-B14F-4D97-AF65-F5344CB8AC3E}">
        <p14:creationId xmlns:p14="http://schemas.microsoft.com/office/powerpoint/2010/main" val="193457992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userDrawn="1">
  <p:cSld name="IMAGE-LAYOUT-155">
    <p:bg>
      <p:bgPr>
        <a:solidFill>
          <a:schemeClr val="bg1"/>
        </a:solidFill>
        <a:effectLst/>
      </p:bgPr>
    </p:bg>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57030164-06EA-4D37-9C6D-49853C2FD302}"/>
              </a:ext>
            </a:extLst>
          </p:cNvPr>
          <p:cNvSpPr>
            <a:spLocks noGrp="1"/>
          </p:cNvSpPr>
          <p:nvPr>
            <p:ph type="pic" sz="quarter" idx="13"/>
          </p:nvPr>
        </p:nvSpPr>
        <p:spPr>
          <a:xfrm>
            <a:off x="914400" y="3452400"/>
            <a:ext cx="7003200" cy="2491200"/>
          </a:xfrm>
          <a:prstGeom prst="rect">
            <a:avLst/>
          </a:prstGeom>
          <a:solidFill>
            <a:schemeClr val="bg2">
              <a:lumMod val="75000"/>
            </a:schemeClr>
          </a:solidFill>
        </p:spPr>
        <p:txBody>
          <a:bodyPr/>
          <a:lstStyle>
            <a:lvl1pPr>
              <a:defRPr lang="uk-UA" sz="1867"/>
            </a:lvl1pPr>
          </a:lstStyle>
          <a:p>
            <a:pPr lvl="0"/>
            <a:endParaRPr lang="uk-UA"/>
          </a:p>
        </p:txBody>
      </p:sp>
      <p:sp>
        <p:nvSpPr>
          <p:cNvPr id="7" name="Picture Placeholder 3">
            <a:extLst>
              <a:ext uri="{FF2B5EF4-FFF2-40B4-BE49-F238E27FC236}">
                <a16:creationId xmlns:a16="http://schemas.microsoft.com/office/drawing/2014/main" id="{C00E378F-86E7-4993-B91B-1784EE997AAF}"/>
              </a:ext>
            </a:extLst>
          </p:cNvPr>
          <p:cNvSpPr>
            <a:spLocks noGrp="1"/>
          </p:cNvSpPr>
          <p:nvPr>
            <p:ph type="pic" sz="quarter" idx="14"/>
          </p:nvPr>
        </p:nvSpPr>
        <p:spPr>
          <a:xfrm>
            <a:off x="7965600" y="914400"/>
            <a:ext cx="3312000" cy="5029200"/>
          </a:xfrm>
          <a:prstGeom prst="rect">
            <a:avLst/>
          </a:prstGeom>
          <a:solidFill>
            <a:schemeClr val="bg2">
              <a:lumMod val="75000"/>
            </a:schemeClr>
          </a:solidFill>
        </p:spPr>
        <p:txBody>
          <a:bodyPr/>
          <a:lstStyle>
            <a:lvl1pPr>
              <a:defRPr lang="uk-UA" sz="1867" dirty="0"/>
            </a:lvl1pPr>
          </a:lstStyle>
          <a:p>
            <a:pPr lvl="0"/>
            <a:endParaRPr lang="uk-UA"/>
          </a:p>
        </p:txBody>
      </p:sp>
      <p:sp>
        <p:nvSpPr>
          <p:cNvPr id="8" name="Picture Placeholder 3">
            <a:extLst>
              <a:ext uri="{FF2B5EF4-FFF2-40B4-BE49-F238E27FC236}">
                <a16:creationId xmlns:a16="http://schemas.microsoft.com/office/drawing/2014/main" id="{1EC91ED1-A8F9-42ED-8B48-4C358265977D}"/>
              </a:ext>
            </a:extLst>
          </p:cNvPr>
          <p:cNvSpPr>
            <a:spLocks noGrp="1"/>
          </p:cNvSpPr>
          <p:nvPr>
            <p:ph type="pic" sz="quarter" idx="15"/>
          </p:nvPr>
        </p:nvSpPr>
        <p:spPr>
          <a:xfrm>
            <a:off x="914399" y="914400"/>
            <a:ext cx="3487200" cy="2491200"/>
          </a:xfrm>
          <a:prstGeom prst="rect">
            <a:avLst/>
          </a:prstGeom>
          <a:solidFill>
            <a:schemeClr val="bg2">
              <a:lumMod val="75000"/>
            </a:schemeClr>
          </a:solidFill>
        </p:spPr>
        <p:txBody>
          <a:bodyPr/>
          <a:lstStyle>
            <a:lvl1pPr>
              <a:defRPr lang="uk-UA" sz="1867"/>
            </a:lvl1pPr>
          </a:lstStyle>
          <a:p>
            <a:pPr lvl="0"/>
            <a:endParaRPr lang="uk-UA"/>
          </a:p>
        </p:txBody>
      </p:sp>
      <p:sp>
        <p:nvSpPr>
          <p:cNvPr id="13" name="Picture Placeholder 3">
            <a:extLst>
              <a:ext uri="{FF2B5EF4-FFF2-40B4-BE49-F238E27FC236}">
                <a16:creationId xmlns:a16="http://schemas.microsoft.com/office/drawing/2014/main" id="{47B720D8-3A04-4E2B-8D9E-02FDA88BF576}"/>
              </a:ext>
            </a:extLst>
          </p:cNvPr>
          <p:cNvSpPr>
            <a:spLocks noGrp="1"/>
          </p:cNvSpPr>
          <p:nvPr>
            <p:ph type="pic" sz="quarter" idx="16"/>
          </p:nvPr>
        </p:nvSpPr>
        <p:spPr>
          <a:xfrm>
            <a:off x="4452000" y="914400"/>
            <a:ext cx="3463200" cy="2491200"/>
          </a:xfrm>
          <a:prstGeom prst="rect">
            <a:avLst/>
          </a:prstGeom>
          <a:solidFill>
            <a:schemeClr val="bg2">
              <a:lumMod val="75000"/>
            </a:schemeClr>
          </a:solidFill>
        </p:spPr>
        <p:txBody>
          <a:bodyPr/>
          <a:lstStyle>
            <a:lvl1pPr>
              <a:defRPr lang="uk-UA" sz="1867"/>
            </a:lvl1pPr>
          </a:lstStyle>
          <a:p>
            <a:pPr lvl="0"/>
            <a:endParaRPr lang="uk-UA"/>
          </a:p>
        </p:txBody>
      </p:sp>
    </p:spTree>
    <p:extLst>
      <p:ext uri="{BB962C8B-B14F-4D97-AF65-F5344CB8AC3E}">
        <p14:creationId xmlns:p14="http://schemas.microsoft.com/office/powerpoint/2010/main" val="103308822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userDrawn="1">
  <p:cSld name="IMAGE-LAYOUT-156">
    <p:bg>
      <p:bgPr>
        <a:solidFill>
          <a:schemeClr val="bg1"/>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62DC44A5-0817-457C-9553-79307753C2B7}"/>
              </a:ext>
            </a:extLst>
          </p:cNvPr>
          <p:cNvSpPr>
            <a:spLocks noGrp="1"/>
          </p:cNvSpPr>
          <p:nvPr>
            <p:ph type="pic" sz="quarter" idx="13"/>
          </p:nvPr>
        </p:nvSpPr>
        <p:spPr>
          <a:xfrm>
            <a:off x="3429601" y="3452400"/>
            <a:ext cx="7848000" cy="2491200"/>
          </a:xfrm>
          <a:prstGeom prst="rect">
            <a:avLst/>
          </a:prstGeom>
          <a:solidFill>
            <a:schemeClr val="bg2">
              <a:lumMod val="75000"/>
            </a:schemeClr>
          </a:solidFill>
        </p:spPr>
        <p:txBody>
          <a:bodyPr/>
          <a:lstStyle>
            <a:lvl1pPr>
              <a:defRPr lang="uk-UA" sz="1867"/>
            </a:lvl1pPr>
          </a:lstStyle>
          <a:p>
            <a:pPr lvl="0"/>
            <a:endParaRPr lang="uk-UA"/>
          </a:p>
        </p:txBody>
      </p:sp>
      <p:sp>
        <p:nvSpPr>
          <p:cNvPr id="11" name="Picture Placeholder 3">
            <a:extLst>
              <a:ext uri="{FF2B5EF4-FFF2-40B4-BE49-F238E27FC236}">
                <a16:creationId xmlns:a16="http://schemas.microsoft.com/office/drawing/2014/main" id="{D49F64A6-006D-4964-ADA8-191336165E77}"/>
              </a:ext>
            </a:extLst>
          </p:cNvPr>
          <p:cNvSpPr>
            <a:spLocks noGrp="1"/>
          </p:cNvSpPr>
          <p:nvPr>
            <p:ph type="pic" sz="quarter" idx="15"/>
          </p:nvPr>
        </p:nvSpPr>
        <p:spPr>
          <a:xfrm>
            <a:off x="914400" y="3452400"/>
            <a:ext cx="2456688" cy="2491200"/>
          </a:xfrm>
          <a:prstGeom prst="rect">
            <a:avLst/>
          </a:prstGeom>
          <a:solidFill>
            <a:schemeClr val="bg2">
              <a:lumMod val="75000"/>
            </a:schemeClr>
          </a:solidFill>
        </p:spPr>
        <p:txBody>
          <a:bodyPr/>
          <a:lstStyle>
            <a:lvl1pPr>
              <a:defRPr lang="uk-UA" sz="1867"/>
            </a:lvl1pPr>
          </a:lstStyle>
          <a:p>
            <a:pPr lvl="0"/>
            <a:endParaRPr lang="uk-UA"/>
          </a:p>
        </p:txBody>
      </p:sp>
      <p:sp>
        <p:nvSpPr>
          <p:cNvPr id="14" name="Picture Placeholder 3">
            <a:extLst>
              <a:ext uri="{FF2B5EF4-FFF2-40B4-BE49-F238E27FC236}">
                <a16:creationId xmlns:a16="http://schemas.microsoft.com/office/drawing/2014/main" id="{4E1F1C57-80A2-45AD-980A-D7B8D6595E8C}"/>
              </a:ext>
            </a:extLst>
          </p:cNvPr>
          <p:cNvSpPr>
            <a:spLocks noGrp="1"/>
          </p:cNvSpPr>
          <p:nvPr>
            <p:ph type="pic" sz="quarter" idx="18"/>
          </p:nvPr>
        </p:nvSpPr>
        <p:spPr>
          <a:xfrm>
            <a:off x="914399" y="914400"/>
            <a:ext cx="5308800" cy="2491200"/>
          </a:xfrm>
          <a:prstGeom prst="rect">
            <a:avLst/>
          </a:prstGeom>
          <a:solidFill>
            <a:schemeClr val="bg2">
              <a:lumMod val="75000"/>
            </a:schemeClr>
          </a:solidFill>
        </p:spPr>
        <p:txBody>
          <a:bodyPr/>
          <a:lstStyle>
            <a:lvl1pPr>
              <a:defRPr lang="uk-UA" sz="1867"/>
            </a:lvl1pPr>
          </a:lstStyle>
          <a:p>
            <a:pPr lvl="0"/>
            <a:endParaRPr lang="uk-UA"/>
          </a:p>
        </p:txBody>
      </p:sp>
    </p:spTree>
    <p:extLst>
      <p:ext uri="{BB962C8B-B14F-4D97-AF65-F5344CB8AC3E}">
        <p14:creationId xmlns:p14="http://schemas.microsoft.com/office/powerpoint/2010/main" val="3694335190"/>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userDrawn="1">
  <p:cSld name="IMAGE-LAYOUT-157">
    <p:bg>
      <p:bgPr>
        <a:solidFill>
          <a:schemeClr val="bg1"/>
        </a:solidFill>
        <a:effectLst/>
      </p:bgPr>
    </p:bg>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E6195AC3-CE2F-4B7C-9152-7B81DB7FCAD2}"/>
              </a:ext>
            </a:extLst>
          </p:cNvPr>
          <p:cNvSpPr>
            <a:spLocks noGrp="1"/>
          </p:cNvSpPr>
          <p:nvPr>
            <p:ph type="pic" sz="quarter" idx="13"/>
          </p:nvPr>
        </p:nvSpPr>
        <p:spPr>
          <a:xfrm>
            <a:off x="914399" y="2456565"/>
            <a:ext cx="4216800" cy="2491200"/>
          </a:xfrm>
          <a:prstGeom prst="rect">
            <a:avLst/>
          </a:prstGeom>
          <a:solidFill>
            <a:schemeClr val="bg2">
              <a:lumMod val="75000"/>
            </a:schemeClr>
          </a:solidFill>
        </p:spPr>
        <p:txBody>
          <a:bodyPr/>
          <a:lstStyle>
            <a:lvl1pPr>
              <a:defRPr lang="uk-UA" sz="1867"/>
            </a:lvl1pPr>
          </a:lstStyle>
          <a:p>
            <a:pPr lvl="0"/>
            <a:endParaRPr lang="uk-UA"/>
          </a:p>
        </p:txBody>
      </p:sp>
      <p:sp>
        <p:nvSpPr>
          <p:cNvPr id="7" name="Picture Placeholder 3">
            <a:extLst>
              <a:ext uri="{FF2B5EF4-FFF2-40B4-BE49-F238E27FC236}">
                <a16:creationId xmlns:a16="http://schemas.microsoft.com/office/drawing/2014/main" id="{8EAB607D-A34C-4A17-ACEF-CD3480C6BB11}"/>
              </a:ext>
            </a:extLst>
          </p:cNvPr>
          <p:cNvSpPr>
            <a:spLocks noGrp="1"/>
          </p:cNvSpPr>
          <p:nvPr>
            <p:ph type="pic" sz="quarter" idx="14"/>
          </p:nvPr>
        </p:nvSpPr>
        <p:spPr>
          <a:xfrm>
            <a:off x="5179199" y="914400"/>
            <a:ext cx="6098400" cy="4033365"/>
          </a:xfrm>
          <a:prstGeom prst="rect">
            <a:avLst/>
          </a:prstGeom>
          <a:solidFill>
            <a:schemeClr val="bg2">
              <a:lumMod val="75000"/>
            </a:schemeClr>
          </a:solidFill>
        </p:spPr>
        <p:txBody>
          <a:bodyPr/>
          <a:lstStyle>
            <a:lvl1pPr>
              <a:defRPr lang="uk-UA" sz="1867" dirty="0"/>
            </a:lvl1pPr>
          </a:lstStyle>
          <a:p>
            <a:pPr lvl="0"/>
            <a:endParaRPr lang="uk-UA"/>
          </a:p>
        </p:txBody>
      </p:sp>
      <p:sp>
        <p:nvSpPr>
          <p:cNvPr id="8" name="Picture Placeholder 3">
            <a:extLst>
              <a:ext uri="{FF2B5EF4-FFF2-40B4-BE49-F238E27FC236}">
                <a16:creationId xmlns:a16="http://schemas.microsoft.com/office/drawing/2014/main" id="{5BB50CE9-A1AB-4ED4-8678-11C119D84DFB}"/>
              </a:ext>
            </a:extLst>
          </p:cNvPr>
          <p:cNvSpPr>
            <a:spLocks noGrp="1"/>
          </p:cNvSpPr>
          <p:nvPr>
            <p:ph type="pic" sz="quarter" idx="15"/>
          </p:nvPr>
        </p:nvSpPr>
        <p:spPr>
          <a:xfrm>
            <a:off x="914399" y="914400"/>
            <a:ext cx="2097600" cy="1471200"/>
          </a:xfrm>
          <a:prstGeom prst="rect">
            <a:avLst/>
          </a:prstGeom>
          <a:solidFill>
            <a:schemeClr val="bg2">
              <a:lumMod val="75000"/>
            </a:schemeClr>
          </a:solidFill>
        </p:spPr>
        <p:txBody>
          <a:bodyPr/>
          <a:lstStyle>
            <a:lvl1pPr>
              <a:defRPr lang="uk-UA" sz="1867" dirty="0"/>
            </a:lvl1pPr>
          </a:lstStyle>
          <a:p>
            <a:pPr lvl="0"/>
            <a:endParaRPr lang="uk-UA"/>
          </a:p>
        </p:txBody>
      </p:sp>
      <p:sp>
        <p:nvSpPr>
          <p:cNvPr id="12" name="Picture Placeholder 3">
            <a:extLst>
              <a:ext uri="{FF2B5EF4-FFF2-40B4-BE49-F238E27FC236}">
                <a16:creationId xmlns:a16="http://schemas.microsoft.com/office/drawing/2014/main" id="{D9B87A15-EFFB-4AFD-B17A-2D9576F8DB71}"/>
              </a:ext>
            </a:extLst>
          </p:cNvPr>
          <p:cNvSpPr>
            <a:spLocks noGrp="1"/>
          </p:cNvSpPr>
          <p:nvPr>
            <p:ph type="pic" sz="quarter" idx="16"/>
          </p:nvPr>
        </p:nvSpPr>
        <p:spPr>
          <a:xfrm>
            <a:off x="3070799" y="914400"/>
            <a:ext cx="2049600" cy="1471200"/>
          </a:xfrm>
          <a:prstGeom prst="rect">
            <a:avLst/>
          </a:prstGeom>
          <a:solidFill>
            <a:schemeClr val="bg2">
              <a:lumMod val="75000"/>
            </a:schemeClr>
          </a:solidFill>
        </p:spPr>
        <p:txBody>
          <a:bodyPr/>
          <a:lstStyle>
            <a:lvl1pPr>
              <a:defRPr lang="uk-UA" sz="1867" dirty="0"/>
            </a:lvl1pPr>
          </a:lstStyle>
          <a:p>
            <a:pPr lvl="0"/>
            <a:endParaRPr lang="uk-UA"/>
          </a:p>
        </p:txBody>
      </p:sp>
    </p:spTree>
    <p:extLst>
      <p:ext uri="{BB962C8B-B14F-4D97-AF65-F5344CB8AC3E}">
        <p14:creationId xmlns:p14="http://schemas.microsoft.com/office/powerpoint/2010/main" val="1286584841"/>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userDrawn="1">
  <p:cSld name="IMAGE-LAYOUT-158">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914400"/>
            <a:ext cx="5138397" cy="2472000"/>
          </a:xfrm>
          <a:prstGeom prst="rect">
            <a:avLst/>
          </a:prstGeom>
          <a:solidFill>
            <a:schemeClr val="bg2">
              <a:lumMod val="75000"/>
            </a:schemeClr>
          </a:solidFill>
        </p:spPr>
        <p:txBody>
          <a:bodyPr/>
          <a:lstStyle>
            <a:lvl1pPr>
              <a:defRPr lang="uk-UA" sz="1867"/>
            </a:lvl1pPr>
          </a:lstStyle>
          <a:p>
            <a:pPr lvl="0"/>
            <a:endParaRPr lang="uk-UA"/>
          </a:p>
        </p:txBody>
      </p:sp>
      <p:sp>
        <p:nvSpPr>
          <p:cNvPr id="5" name="Picture Placeholder 3">
            <a:extLst>
              <a:ext uri="{FF2B5EF4-FFF2-40B4-BE49-F238E27FC236}">
                <a16:creationId xmlns:a16="http://schemas.microsoft.com/office/drawing/2014/main" id="{28CC71D8-1B64-4A1A-A2BC-928D2CD5DEE4}"/>
              </a:ext>
            </a:extLst>
          </p:cNvPr>
          <p:cNvSpPr>
            <a:spLocks noGrp="1"/>
          </p:cNvSpPr>
          <p:nvPr>
            <p:ph type="pic" sz="quarter" idx="11"/>
          </p:nvPr>
        </p:nvSpPr>
        <p:spPr>
          <a:xfrm>
            <a:off x="6139201" y="3471597"/>
            <a:ext cx="5138399" cy="2472003"/>
          </a:xfrm>
          <a:prstGeom prst="rect">
            <a:avLst/>
          </a:prstGeom>
          <a:solidFill>
            <a:schemeClr val="bg2">
              <a:lumMod val="75000"/>
            </a:schemeClr>
          </a:solidFill>
        </p:spPr>
        <p:txBody>
          <a:bodyPr/>
          <a:lstStyle>
            <a:lvl1pPr>
              <a:defRPr lang="uk-UA" sz="1867"/>
            </a:lvl1pPr>
          </a:lstStyle>
          <a:p>
            <a:pPr lvl="0"/>
            <a:endParaRPr lang="uk-UA"/>
          </a:p>
        </p:txBody>
      </p:sp>
      <p:sp>
        <p:nvSpPr>
          <p:cNvPr id="8" name="Picture Placeholder 3">
            <a:extLst>
              <a:ext uri="{FF2B5EF4-FFF2-40B4-BE49-F238E27FC236}">
                <a16:creationId xmlns:a16="http://schemas.microsoft.com/office/drawing/2014/main" id="{9D389867-A538-4B05-B3E9-D87EEAE66B5A}"/>
              </a:ext>
            </a:extLst>
          </p:cNvPr>
          <p:cNvSpPr>
            <a:spLocks noGrp="1"/>
          </p:cNvSpPr>
          <p:nvPr>
            <p:ph type="pic" sz="quarter" idx="12"/>
          </p:nvPr>
        </p:nvSpPr>
        <p:spPr>
          <a:xfrm>
            <a:off x="6139201" y="914400"/>
            <a:ext cx="5138399" cy="2472000"/>
          </a:xfrm>
          <a:prstGeom prst="rect">
            <a:avLst/>
          </a:prstGeom>
          <a:solidFill>
            <a:schemeClr val="bg2">
              <a:lumMod val="75000"/>
            </a:schemeClr>
          </a:solidFill>
        </p:spPr>
        <p:txBody>
          <a:bodyPr/>
          <a:lstStyle>
            <a:lvl1pPr>
              <a:defRPr lang="uk-UA" sz="1867"/>
            </a:lvl1pPr>
          </a:lstStyle>
          <a:p>
            <a:pPr lvl="0"/>
            <a:endParaRPr lang="uk-UA"/>
          </a:p>
        </p:txBody>
      </p:sp>
      <p:sp>
        <p:nvSpPr>
          <p:cNvPr id="9" name="Picture Placeholder 3">
            <a:extLst>
              <a:ext uri="{FF2B5EF4-FFF2-40B4-BE49-F238E27FC236}">
                <a16:creationId xmlns:a16="http://schemas.microsoft.com/office/drawing/2014/main" id="{62DC44A5-0817-457C-9553-79307753C2B7}"/>
              </a:ext>
            </a:extLst>
          </p:cNvPr>
          <p:cNvSpPr>
            <a:spLocks noGrp="1"/>
          </p:cNvSpPr>
          <p:nvPr>
            <p:ph type="pic" sz="quarter" idx="13"/>
          </p:nvPr>
        </p:nvSpPr>
        <p:spPr>
          <a:xfrm>
            <a:off x="914400" y="3471598"/>
            <a:ext cx="5138397" cy="2472002"/>
          </a:xfrm>
          <a:prstGeom prst="rect">
            <a:avLst/>
          </a:prstGeom>
          <a:solidFill>
            <a:schemeClr val="bg2">
              <a:lumMod val="75000"/>
            </a:schemeClr>
          </a:solidFill>
        </p:spPr>
        <p:txBody>
          <a:bodyPr/>
          <a:lstStyle>
            <a:lvl1pPr>
              <a:defRPr lang="uk-UA" sz="1867"/>
            </a:lvl1pPr>
          </a:lstStyle>
          <a:p>
            <a:pPr lvl="0"/>
            <a:endParaRPr lang="uk-UA"/>
          </a:p>
        </p:txBody>
      </p:sp>
    </p:spTree>
    <p:extLst>
      <p:ext uri="{BB962C8B-B14F-4D97-AF65-F5344CB8AC3E}">
        <p14:creationId xmlns:p14="http://schemas.microsoft.com/office/powerpoint/2010/main" val="264546035"/>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userDrawn="1">
  <p:cSld name="IMAGE-LAYOUT-159">
    <p:bg>
      <p:bgPr>
        <a:solidFill>
          <a:schemeClr val="bg1"/>
        </a:solidFill>
        <a:effectLst/>
      </p:bgPr>
    </p:bg>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914400" y="914400"/>
            <a:ext cx="11277600" cy="5943600"/>
          </a:xfrm>
          <a:prstGeom prst="rect">
            <a:avLst/>
          </a:prstGeom>
          <a:solidFill>
            <a:schemeClr val="bg2">
              <a:lumMod val="75000"/>
            </a:schemeClr>
          </a:solidFill>
        </p:spPr>
        <p:txBody>
          <a:bodyPr/>
          <a:lstStyle>
            <a:lvl1pPr>
              <a:defRPr lang="uk-UA" sz="1867"/>
            </a:lvl1pPr>
          </a:lstStyle>
          <a:p>
            <a:pPr lvl="0"/>
            <a:endParaRPr lang="uk-UA"/>
          </a:p>
        </p:txBody>
      </p:sp>
    </p:spTree>
    <p:extLst>
      <p:ext uri="{BB962C8B-B14F-4D97-AF65-F5344CB8AC3E}">
        <p14:creationId xmlns:p14="http://schemas.microsoft.com/office/powerpoint/2010/main" val="1734784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688214"/>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userDrawn="1">
  <p:cSld name="IMAGE-LAYOUT-160">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4699000" y="914400"/>
            <a:ext cx="2057400" cy="5029200"/>
          </a:xfrm>
          <a:prstGeom prst="rect">
            <a:avLst/>
          </a:prstGeom>
          <a:solidFill>
            <a:schemeClr val="bg2">
              <a:lumMod val="75000"/>
            </a:schemeClr>
          </a:solidFill>
        </p:spPr>
        <p:txBody>
          <a:bodyPr/>
          <a:lstStyle/>
          <a:p>
            <a:endParaRPr lang="uk-UA"/>
          </a:p>
        </p:txBody>
      </p:sp>
      <p:sp>
        <p:nvSpPr>
          <p:cNvPr id="8" name="Picture Placeholder 3">
            <a:extLst>
              <a:ext uri="{FF2B5EF4-FFF2-40B4-BE49-F238E27FC236}">
                <a16:creationId xmlns:a16="http://schemas.microsoft.com/office/drawing/2014/main" id="{69BEAD33-76BE-4CAF-B375-E999A680F839}"/>
              </a:ext>
            </a:extLst>
          </p:cNvPr>
          <p:cNvSpPr>
            <a:spLocks noGrp="1"/>
          </p:cNvSpPr>
          <p:nvPr>
            <p:ph type="pic" sz="quarter" idx="11"/>
          </p:nvPr>
        </p:nvSpPr>
        <p:spPr>
          <a:xfrm>
            <a:off x="6959600" y="914400"/>
            <a:ext cx="2057400" cy="5029200"/>
          </a:xfrm>
          <a:prstGeom prst="rect">
            <a:avLst/>
          </a:prstGeom>
          <a:solidFill>
            <a:schemeClr val="bg2">
              <a:lumMod val="75000"/>
            </a:schemeClr>
          </a:solidFill>
        </p:spPr>
        <p:txBody>
          <a:bodyPr/>
          <a:lstStyle/>
          <a:p>
            <a:endParaRPr lang="uk-UA"/>
          </a:p>
        </p:txBody>
      </p:sp>
      <p:sp>
        <p:nvSpPr>
          <p:cNvPr id="9" name="Picture Placeholder 3">
            <a:extLst>
              <a:ext uri="{FF2B5EF4-FFF2-40B4-BE49-F238E27FC236}">
                <a16:creationId xmlns:a16="http://schemas.microsoft.com/office/drawing/2014/main" id="{FC5AF0A1-D71D-4DD2-A802-8F21C1EDDD04}"/>
              </a:ext>
            </a:extLst>
          </p:cNvPr>
          <p:cNvSpPr>
            <a:spLocks noGrp="1"/>
          </p:cNvSpPr>
          <p:nvPr>
            <p:ph type="pic" sz="quarter" idx="12"/>
          </p:nvPr>
        </p:nvSpPr>
        <p:spPr>
          <a:xfrm>
            <a:off x="9220200" y="914400"/>
            <a:ext cx="2057400" cy="50292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310305169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userDrawn="1">
  <p:cSld name="IMAGE-LAYOUT-161">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914400"/>
            <a:ext cx="3396000" cy="3336000"/>
          </a:xfrm>
          <a:prstGeom prst="roundRect">
            <a:avLst>
              <a:gd name="adj" fmla="val 0"/>
            </a:avLst>
          </a:prstGeom>
          <a:solidFill>
            <a:schemeClr val="bg2">
              <a:lumMod val="75000"/>
            </a:schemeClr>
          </a:solidFill>
        </p:spPr>
        <p:txBody>
          <a:bodyPr/>
          <a:lstStyle/>
          <a:p>
            <a:endParaRPr lang="uk-UA"/>
          </a:p>
        </p:txBody>
      </p:sp>
      <p:sp>
        <p:nvSpPr>
          <p:cNvPr id="6" name="Picture Placeholder 3">
            <a:extLst>
              <a:ext uri="{FF2B5EF4-FFF2-40B4-BE49-F238E27FC236}">
                <a16:creationId xmlns:a16="http://schemas.microsoft.com/office/drawing/2014/main" id="{B8C1B9E2-1AC1-4942-9465-0488E5D3EB55}"/>
              </a:ext>
            </a:extLst>
          </p:cNvPr>
          <p:cNvSpPr>
            <a:spLocks noGrp="1"/>
          </p:cNvSpPr>
          <p:nvPr>
            <p:ph type="pic" sz="quarter" idx="13"/>
          </p:nvPr>
        </p:nvSpPr>
        <p:spPr>
          <a:xfrm>
            <a:off x="4398000" y="914400"/>
            <a:ext cx="3396000" cy="3336000"/>
          </a:xfrm>
          <a:prstGeom prst="roundRect">
            <a:avLst>
              <a:gd name="adj" fmla="val 0"/>
            </a:avLst>
          </a:prstGeom>
          <a:solidFill>
            <a:schemeClr val="bg2">
              <a:lumMod val="75000"/>
            </a:schemeClr>
          </a:solidFill>
        </p:spPr>
        <p:txBody>
          <a:bodyPr/>
          <a:lstStyle/>
          <a:p>
            <a:endParaRPr lang="uk-UA"/>
          </a:p>
        </p:txBody>
      </p:sp>
      <p:sp>
        <p:nvSpPr>
          <p:cNvPr id="7" name="Picture Placeholder 3">
            <a:extLst>
              <a:ext uri="{FF2B5EF4-FFF2-40B4-BE49-F238E27FC236}">
                <a16:creationId xmlns:a16="http://schemas.microsoft.com/office/drawing/2014/main" id="{A0BE5394-2404-4899-B86A-C77C97FC8C64}"/>
              </a:ext>
            </a:extLst>
          </p:cNvPr>
          <p:cNvSpPr>
            <a:spLocks noGrp="1"/>
          </p:cNvSpPr>
          <p:nvPr>
            <p:ph type="pic" sz="quarter" idx="14"/>
          </p:nvPr>
        </p:nvSpPr>
        <p:spPr>
          <a:xfrm>
            <a:off x="7881600" y="914400"/>
            <a:ext cx="3396000" cy="3336000"/>
          </a:xfrm>
          <a:prstGeom prst="roundRect">
            <a:avLst>
              <a:gd name="adj" fmla="val 0"/>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3448659903"/>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userDrawn="1">
  <p:cSld name="IMAGE-LAYOUT-162">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914400"/>
            <a:ext cx="3396000" cy="2472000"/>
          </a:xfrm>
          <a:prstGeom prst="rect">
            <a:avLst/>
          </a:prstGeom>
          <a:solidFill>
            <a:schemeClr val="bg2">
              <a:lumMod val="75000"/>
            </a:schemeClr>
          </a:solidFill>
        </p:spPr>
        <p:txBody>
          <a:bodyPr/>
          <a:lstStyle>
            <a:lvl1pPr>
              <a:defRPr lang="uk-UA" dirty="0"/>
            </a:lvl1pPr>
          </a:lstStyle>
          <a:p>
            <a:pPr lvl="0"/>
            <a:endParaRPr lang="uk-UA"/>
          </a:p>
        </p:txBody>
      </p:sp>
      <p:sp>
        <p:nvSpPr>
          <p:cNvPr id="10" name="Picture Placeholder 3">
            <a:extLst>
              <a:ext uri="{FF2B5EF4-FFF2-40B4-BE49-F238E27FC236}">
                <a16:creationId xmlns:a16="http://schemas.microsoft.com/office/drawing/2014/main" id="{9DDCC9E0-60A8-460E-B271-38AA5BD31AB6}"/>
              </a:ext>
            </a:extLst>
          </p:cNvPr>
          <p:cNvSpPr>
            <a:spLocks noGrp="1"/>
          </p:cNvSpPr>
          <p:nvPr>
            <p:ph type="pic" sz="quarter" idx="11"/>
          </p:nvPr>
        </p:nvSpPr>
        <p:spPr>
          <a:xfrm>
            <a:off x="4398000" y="914400"/>
            <a:ext cx="3396000" cy="2472000"/>
          </a:xfrm>
          <a:prstGeom prst="rect">
            <a:avLst/>
          </a:prstGeom>
          <a:solidFill>
            <a:schemeClr val="bg2">
              <a:lumMod val="75000"/>
            </a:schemeClr>
          </a:solidFill>
        </p:spPr>
        <p:txBody>
          <a:bodyPr/>
          <a:lstStyle>
            <a:lvl1pPr>
              <a:defRPr lang="uk-UA" dirty="0"/>
            </a:lvl1pPr>
          </a:lstStyle>
          <a:p>
            <a:pPr lvl="0"/>
            <a:endParaRPr lang="uk-UA"/>
          </a:p>
        </p:txBody>
      </p:sp>
      <p:sp>
        <p:nvSpPr>
          <p:cNvPr id="11" name="Picture Placeholder 3">
            <a:extLst>
              <a:ext uri="{FF2B5EF4-FFF2-40B4-BE49-F238E27FC236}">
                <a16:creationId xmlns:a16="http://schemas.microsoft.com/office/drawing/2014/main" id="{078D1A29-CD71-43A6-99D6-836B5EBFDE5A}"/>
              </a:ext>
            </a:extLst>
          </p:cNvPr>
          <p:cNvSpPr>
            <a:spLocks noGrp="1"/>
          </p:cNvSpPr>
          <p:nvPr>
            <p:ph type="pic" sz="quarter" idx="12"/>
          </p:nvPr>
        </p:nvSpPr>
        <p:spPr>
          <a:xfrm>
            <a:off x="7881600" y="914400"/>
            <a:ext cx="3396000" cy="2472000"/>
          </a:xfrm>
          <a:prstGeom prst="rect">
            <a:avLst/>
          </a:prstGeom>
          <a:solidFill>
            <a:schemeClr val="bg2">
              <a:lumMod val="75000"/>
            </a:schemeClr>
          </a:solidFill>
        </p:spPr>
        <p:txBody>
          <a:bodyPr/>
          <a:lstStyle>
            <a:lvl1pPr>
              <a:defRPr lang="uk-UA" dirty="0"/>
            </a:lvl1pPr>
          </a:lstStyle>
          <a:p>
            <a:pPr lvl="0"/>
            <a:endParaRPr lang="uk-UA"/>
          </a:p>
        </p:txBody>
      </p:sp>
      <p:sp>
        <p:nvSpPr>
          <p:cNvPr id="16" name="Picture Placeholder 3">
            <a:extLst>
              <a:ext uri="{FF2B5EF4-FFF2-40B4-BE49-F238E27FC236}">
                <a16:creationId xmlns:a16="http://schemas.microsoft.com/office/drawing/2014/main" id="{15A66BDF-7867-487E-BD05-90820D1AE42F}"/>
              </a:ext>
            </a:extLst>
          </p:cNvPr>
          <p:cNvSpPr>
            <a:spLocks noGrp="1"/>
          </p:cNvSpPr>
          <p:nvPr>
            <p:ph type="pic" sz="quarter" idx="13"/>
          </p:nvPr>
        </p:nvSpPr>
        <p:spPr>
          <a:xfrm>
            <a:off x="914400" y="3471599"/>
            <a:ext cx="3396000" cy="2472000"/>
          </a:xfrm>
          <a:prstGeom prst="rect">
            <a:avLst/>
          </a:prstGeom>
          <a:solidFill>
            <a:schemeClr val="bg2">
              <a:lumMod val="75000"/>
            </a:schemeClr>
          </a:solidFill>
        </p:spPr>
        <p:txBody>
          <a:bodyPr/>
          <a:lstStyle>
            <a:lvl1pPr>
              <a:defRPr lang="uk-UA" dirty="0"/>
            </a:lvl1pPr>
          </a:lstStyle>
          <a:p>
            <a:pPr lvl="0"/>
            <a:endParaRPr lang="uk-UA"/>
          </a:p>
        </p:txBody>
      </p:sp>
      <p:sp>
        <p:nvSpPr>
          <p:cNvPr id="17" name="Picture Placeholder 3">
            <a:extLst>
              <a:ext uri="{FF2B5EF4-FFF2-40B4-BE49-F238E27FC236}">
                <a16:creationId xmlns:a16="http://schemas.microsoft.com/office/drawing/2014/main" id="{8505305E-90B1-4FC8-841C-CA5C48C9CA6F}"/>
              </a:ext>
            </a:extLst>
          </p:cNvPr>
          <p:cNvSpPr>
            <a:spLocks noGrp="1"/>
          </p:cNvSpPr>
          <p:nvPr>
            <p:ph type="pic" sz="quarter" idx="14"/>
          </p:nvPr>
        </p:nvSpPr>
        <p:spPr>
          <a:xfrm>
            <a:off x="4398000" y="3471599"/>
            <a:ext cx="3396000" cy="2472000"/>
          </a:xfrm>
          <a:prstGeom prst="rect">
            <a:avLst/>
          </a:prstGeom>
          <a:solidFill>
            <a:schemeClr val="bg2">
              <a:lumMod val="75000"/>
            </a:schemeClr>
          </a:solidFill>
        </p:spPr>
        <p:txBody>
          <a:bodyPr/>
          <a:lstStyle>
            <a:lvl1pPr>
              <a:defRPr lang="uk-UA" dirty="0"/>
            </a:lvl1pPr>
          </a:lstStyle>
          <a:p>
            <a:pPr lvl="0"/>
            <a:endParaRPr lang="uk-UA"/>
          </a:p>
        </p:txBody>
      </p:sp>
      <p:sp>
        <p:nvSpPr>
          <p:cNvPr id="18" name="Picture Placeholder 3">
            <a:extLst>
              <a:ext uri="{FF2B5EF4-FFF2-40B4-BE49-F238E27FC236}">
                <a16:creationId xmlns:a16="http://schemas.microsoft.com/office/drawing/2014/main" id="{7CDA6529-604C-4B16-9E5D-87D4CD114D94}"/>
              </a:ext>
            </a:extLst>
          </p:cNvPr>
          <p:cNvSpPr>
            <a:spLocks noGrp="1"/>
          </p:cNvSpPr>
          <p:nvPr>
            <p:ph type="pic" sz="quarter" idx="15"/>
          </p:nvPr>
        </p:nvSpPr>
        <p:spPr>
          <a:xfrm>
            <a:off x="7881600" y="3471599"/>
            <a:ext cx="3396000" cy="2472000"/>
          </a:xfrm>
          <a:prstGeom prst="rect">
            <a:avLst/>
          </a:prstGeom>
          <a:solidFill>
            <a:schemeClr val="bg2">
              <a:lumMod val="75000"/>
            </a:schemeClr>
          </a:solidFill>
        </p:spPr>
        <p:txBody>
          <a:bodyPr/>
          <a:lstStyle>
            <a:lvl1pPr>
              <a:defRPr lang="uk-UA" dirty="0"/>
            </a:lvl1pPr>
          </a:lstStyle>
          <a:p>
            <a:pPr lvl="0"/>
            <a:endParaRPr lang="uk-UA"/>
          </a:p>
        </p:txBody>
      </p:sp>
    </p:spTree>
    <p:extLst>
      <p:ext uri="{BB962C8B-B14F-4D97-AF65-F5344CB8AC3E}">
        <p14:creationId xmlns:p14="http://schemas.microsoft.com/office/powerpoint/2010/main" val="95150958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userDrawn="1">
  <p:cSld name="IMAGE-LAYOUT-163">
    <p:bg>
      <p:bgPr>
        <a:solidFill>
          <a:schemeClr val="bg1"/>
        </a:solidFill>
        <a:effectLst/>
      </p:bgPr>
    </p:bg>
    <p:spTree>
      <p:nvGrpSpPr>
        <p:cNvPr id="1" name=""/>
        <p:cNvGrpSpPr/>
        <p:nvPr/>
      </p:nvGrpSpPr>
      <p:grpSpPr>
        <a:xfrm>
          <a:off x="0" y="0"/>
          <a:ext cx="0" cy="0"/>
          <a:chOff x="0" y="0"/>
          <a:chExt cx="0" cy="0"/>
        </a:xfrm>
      </p:grpSpPr>
      <p:sp>
        <p:nvSpPr>
          <p:cNvPr id="11" name="Picture Placeholder 3">
            <a:extLst>
              <a:ext uri="{FF2B5EF4-FFF2-40B4-BE49-F238E27FC236}">
                <a16:creationId xmlns:a16="http://schemas.microsoft.com/office/drawing/2014/main" id="{D2742DDA-BD5D-4F67-A96E-7DB1DBD7D7C3}"/>
              </a:ext>
            </a:extLst>
          </p:cNvPr>
          <p:cNvSpPr>
            <a:spLocks noGrp="1"/>
          </p:cNvSpPr>
          <p:nvPr>
            <p:ph type="pic" sz="quarter" idx="10"/>
          </p:nvPr>
        </p:nvSpPr>
        <p:spPr>
          <a:xfrm>
            <a:off x="914400" y="914400"/>
            <a:ext cx="3396000" cy="5029200"/>
          </a:xfrm>
          <a:prstGeom prst="rect">
            <a:avLst/>
          </a:prstGeom>
          <a:solidFill>
            <a:schemeClr val="bg2">
              <a:lumMod val="75000"/>
            </a:schemeClr>
          </a:solidFill>
        </p:spPr>
        <p:txBody>
          <a:bodyPr/>
          <a:lstStyle/>
          <a:p>
            <a:endParaRPr lang="uk-UA"/>
          </a:p>
        </p:txBody>
      </p:sp>
      <p:sp>
        <p:nvSpPr>
          <p:cNvPr id="12" name="Picture Placeholder 3">
            <a:extLst>
              <a:ext uri="{FF2B5EF4-FFF2-40B4-BE49-F238E27FC236}">
                <a16:creationId xmlns:a16="http://schemas.microsoft.com/office/drawing/2014/main" id="{0C2BEC9C-F7F4-45F2-BE52-C02716CCE40A}"/>
              </a:ext>
            </a:extLst>
          </p:cNvPr>
          <p:cNvSpPr>
            <a:spLocks noGrp="1"/>
          </p:cNvSpPr>
          <p:nvPr>
            <p:ph type="pic" sz="quarter" idx="11"/>
          </p:nvPr>
        </p:nvSpPr>
        <p:spPr>
          <a:xfrm>
            <a:off x="4398000" y="914400"/>
            <a:ext cx="3396000" cy="5029200"/>
          </a:xfrm>
          <a:prstGeom prst="rect">
            <a:avLst/>
          </a:prstGeom>
          <a:solidFill>
            <a:schemeClr val="bg2">
              <a:lumMod val="75000"/>
            </a:schemeClr>
          </a:solidFill>
        </p:spPr>
        <p:txBody>
          <a:bodyPr/>
          <a:lstStyle/>
          <a:p>
            <a:endParaRPr lang="uk-UA"/>
          </a:p>
        </p:txBody>
      </p:sp>
      <p:sp>
        <p:nvSpPr>
          <p:cNvPr id="13" name="Picture Placeholder 3">
            <a:extLst>
              <a:ext uri="{FF2B5EF4-FFF2-40B4-BE49-F238E27FC236}">
                <a16:creationId xmlns:a16="http://schemas.microsoft.com/office/drawing/2014/main" id="{5AD3325F-8DD8-4D2F-B33D-278CDFB34443}"/>
              </a:ext>
            </a:extLst>
          </p:cNvPr>
          <p:cNvSpPr>
            <a:spLocks noGrp="1"/>
          </p:cNvSpPr>
          <p:nvPr>
            <p:ph type="pic" sz="quarter" idx="12"/>
          </p:nvPr>
        </p:nvSpPr>
        <p:spPr>
          <a:xfrm>
            <a:off x="7881600" y="914400"/>
            <a:ext cx="3396000" cy="50292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829214764"/>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userDrawn="1">
  <p:cSld name="IMAGE-LAYOUT-164">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914400"/>
            <a:ext cx="2520000" cy="5029200"/>
          </a:xfrm>
          <a:prstGeom prst="rect">
            <a:avLst/>
          </a:prstGeom>
          <a:solidFill>
            <a:schemeClr val="bg2">
              <a:lumMod val="75000"/>
            </a:schemeClr>
          </a:solidFill>
        </p:spPr>
        <p:txBody>
          <a:bodyPr/>
          <a:lstStyle>
            <a:lvl1pPr>
              <a:defRPr sz="1867"/>
            </a:lvl1pPr>
          </a:lstStyle>
          <a:p>
            <a:endParaRPr lang="uk-UA"/>
          </a:p>
        </p:txBody>
      </p:sp>
      <p:sp>
        <p:nvSpPr>
          <p:cNvPr id="14" name="Picture Placeholder 3">
            <a:extLst>
              <a:ext uri="{FF2B5EF4-FFF2-40B4-BE49-F238E27FC236}">
                <a16:creationId xmlns:a16="http://schemas.microsoft.com/office/drawing/2014/main" id="{E32D31ED-4C21-4996-B1F6-2801D562DEBA}"/>
              </a:ext>
            </a:extLst>
          </p:cNvPr>
          <p:cNvSpPr>
            <a:spLocks noGrp="1"/>
          </p:cNvSpPr>
          <p:nvPr>
            <p:ph type="pic" sz="quarter" idx="11"/>
          </p:nvPr>
        </p:nvSpPr>
        <p:spPr>
          <a:xfrm>
            <a:off x="8757600" y="914400"/>
            <a:ext cx="2520000" cy="5029200"/>
          </a:xfrm>
          <a:prstGeom prst="rect">
            <a:avLst/>
          </a:prstGeom>
          <a:solidFill>
            <a:schemeClr val="bg2">
              <a:lumMod val="75000"/>
            </a:schemeClr>
          </a:solidFill>
        </p:spPr>
        <p:txBody>
          <a:bodyPr/>
          <a:lstStyle>
            <a:lvl1pPr>
              <a:defRPr sz="1867"/>
            </a:lvl1pPr>
          </a:lstStyle>
          <a:p>
            <a:endParaRPr lang="uk-UA"/>
          </a:p>
        </p:txBody>
      </p:sp>
      <p:sp>
        <p:nvSpPr>
          <p:cNvPr id="15" name="Picture Placeholder 3">
            <a:extLst>
              <a:ext uri="{FF2B5EF4-FFF2-40B4-BE49-F238E27FC236}">
                <a16:creationId xmlns:a16="http://schemas.microsoft.com/office/drawing/2014/main" id="{871AC328-6CDC-43DA-B810-E2F4FA4B78C0}"/>
              </a:ext>
            </a:extLst>
          </p:cNvPr>
          <p:cNvSpPr>
            <a:spLocks noGrp="1"/>
          </p:cNvSpPr>
          <p:nvPr>
            <p:ph type="pic" sz="quarter" idx="12"/>
          </p:nvPr>
        </p:nvSpPr>
        <p:spPr>
          <a:xfrm>
            <a:off x="6143201" y="914400"/>
            <a:ext cx="2520000" cy="5029200"/>
          </a:xfrm>
          <a:prstGeom prst="rect">
            <a:avLst/>
          </a:prstGeom>
          <a:solidFill>
            <a:schemeClr val="bg2">
              <a:lumMod val="75000"/>
            </a:schemeClr>
          </a:solidFill>
        </p:spPr>
        <p:txBody>
          <a:bodyPr/>
          <a:lstStyle>
            <a:lvl1pPr>
              <a:defRPr sz="1867"/>
            </a:lvl1pPr>
          </a:lstStyle>
          <a:p>
            <a:endParaRPr lang="uk-UA"/>
          </a:p>
        </p:txBody>
      </p:sp>
      <p:sp>
        <p:nvSpPr>
          <p:cNvPr id="16" name="Picture Placeholder 3">
            <a:extLst>
              <a:ext uri="{FF2B5EF4-FFF2-40B4-BE49-F238E27FC236}">
                <a16:creationId xmlns:a16="http://schemas.microsoft.com/office/drawing/2014/main" id="{3BA56443-CF18-4C38-9575-5E1710AAB668}"/>
              </a:ext>
            </a:extLst>
          </p:cNvPr>
          <p:cNvSpPr>
            <a:spLocks noGrp="1"/>
          </p:cNvSpPr>
          <p:nvPr>
            <p:ph type="pic" sz="quarter" idx="13"/>
          </p:nvPr>
        </p:nvSpPr>
        <p:spPr>
          <a:xfrm>
            <a:off x="3528799" y="914400"/>
            <a:ext cx="2520000" cy="5029200"/>
          </a:xfrm>
          <a:prstGeom prst="rect">
            <a:avLst/>
          </a:prstGeom>
          <a:solidFill>
            <a:schemeClr val="bg2">
              <a:lumMod val="75000"/>
            </a:schemeClr>
          </a:solidFill>
        </p:spPr>
        <p:txBody>
          <a:bodyPr/>
          <a:lstStyle>
            <a:lvl1pPr>
              <a:defRPr sz="1867"/>
            </a:lvl1pPr>
          </a:lstStyle>
          <a:p>
            <a:endParaRPr lang="uk-UA"/>
          </a:p>
        </p:txBody>
      </p:sp>
    </p:spTree>
    <p:extLst>
      <p:ext uri="{BB962C8B-B14F-4D97-AF65-F5344CB8AC3E}">
        <p14:creationId xmlns:p14="http://schemas.microsoft.com/office/powerpoint/2010/main" val="33505066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userDrawn="1">
  <p:cSld name="IMAGE-LAYOUT-165">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14400" y="914400"/>
            <a:ext cx="2520000" cy="2520000"/>
          </a:xfrm>
          <a:prstGeom prst="roundRect">
            <a:avLst>
              <a:gd name="adj" fmla="val 0"/>
            </a:avLst>
          </a:prstGeom>
          <a:solidFill>
            <a:schemeClr val="bg2">
              <a:lumMod val="75000"/>
            </a:schemeClr>
          </a:solidFill>
        </p:spPr>
        <p:txBody>
          <a:bodyPr/>
          <a:lstStyle>
            <a:lvl1pPr>
              <a:defRPr sz="1867"/>
            </a:lvl1pPr>
          </a:lstStyle>
          <a:p>
            <a:endParaRPr lang="uk-UA"/>
          </a:p>
        </p:txBody>
      </p:sp>
      <p:sp>
        <p:nvSpPr>
          <p:cNvPr id="6" name="Picture Placeholder 3">
            <a:extLst>
              <a:ext uri="{FF2B5EF4-FFF2-40B4-BE49-F238E27FC236}">
                <a16:creationId xmlns:a16="http://schemas.microsoft.com/office/drawing/2014/main" id="{B21BCA39-ADFB-4BE6-9D20-13E8FADF99B0}"/>
              </a:ext>
            </a:extLst>
          </p:cNvPr>
          <p:cNvSpPr>
            <a:spLocks noGrp="1"/>
          </p:cNvSpPr>
          <p:nvPr>
            <p:ph type="pic" sz="quarter" idx="14"/>
          </p:nvPr>
        </p:nvSpPr>
        <p:spPr>
          <a:xfrm>
            <a:off x="8757600" y="914400"/>
            <a:ext cx="2520000" cy="2520000"/>
          </a:xfrm>
          <a:prstGeom prst="roundRect">
            <a:avLst>
              <a:gd name="adj" fmla="val 0"/>
            </a:avLst>
          </a:prstGeom>
          <a:solidFill>
            <a:schemeClr val="bg2">
              <a:lumMod val="75000"/>
            </a:schemeClr>
          </a:solidFill>
        </p:spPr>
        <p:txBody>
          <a:bodyPr/>
          <a:lstStyle>
            <a:lvl1pPr>
              <a:defRPr sz="1867"/>
            </a:lvl1pPr>
          </a:lstStyle>
          <a:p>
            <a:endParaRPr lang="uk-UA"/>
          </a:p>
        </p:txBody>
      </p:sp>
      <p:sp>
        <p:nvSpPr>
          <p:cNvPr id="7" name="Picture Placeholder 3">
            <a:extLst>
              <a:ext uri="{FF2B5EF4-FFF2-40B4-BE49-F238E27FC236}">
                <a16:creationId xmlns:a16="http://schemas.microsoft.com/office/drawing/2014/main" id="{0B57B0E6-36B2-4E47-96C2-1EDF4BBE7946}"/>
              </a:ext>
            </a:extLst>
          </p:cNvPr>
          <p:cNvSpPr>
            <a:spLocks noGrp="1"/>
          </p:cNvSpPr>
          <p:nvPr>
            <p:ph type="pic" sz="quarter" idx="15"/>
          </p:nvPr>
        </p:nvSpPr>
        <p:spPr>
          <a:xfrm>
            <a:off x="3528800" y="914400"/>
            <a:ext cx="2520000" cy="2520000"/>
          </a:xfrm>
          <a:prstGeom prst="roundRect">
            <a:avLst>
              <a:gd name="adj" fmla="val 0"/>
            </a:avLst>
          </a:prstGeom>
          <a:solidFill>
            <a:schemeClr val="bg2">
              <a:lumMod val="75000"/>
            </a:schemeClr>
          </a:solidFill>
        </p:spPr>
        <p:txBody>
          <a:bodyPr/>
          <a:lstStyle>
            <a:lvl1pPr>
              <a:defRPr sz="1867"/>
            </a:lvl1pPr>
          </a:lstStyle>
          <a:p>
            <a:endParaRPr lang="uk-UA"/>
          </a:p>
        </p:txBody>
      </p:sp>
      <p:sp>
        <p:nvSpPr>
          <p:cNvPr id="8" name="Picture Placeholder 3">
            <a:extLst>
              <a:ext uri="{FF2B5EF4-FFF2-40B4-BE49-F238E27FC236}">
                <a16:creationId xmlns:a16="http://schemas.microsoft.com/office/drawing/2014/main" id="{31BC7345-85E6-4338-92D9-E8AC45730E28}"/>
              </a:ext>
            </a:extLst>
          </p:cNvPr>
          <p:cNvSpPr>
            <a:spLocks noGrp="1"/>
          </p:cNvSpPr>
          <p:nvPr>
            <p:ph type="pic" sz="quarter" idx="16"/>
          </p:nvPr>
        </p:nvSpPr>
        <p:spPr>
          <a:xfrm>
            <a:off x="6143200" y="914400"/>
            <a:ext cx="2520000" cy="2520000"/>
          </a:xfrm>
          <a:prstGeom prst="roundRect">
            <a:avLst>
              <a:gd name="adj" fmla="val 0"/>
            </a:avLst>
          </a:prstGeom>
          <a:solidFill>
            <a:schemeClr val="bg2">
              <a:lumMod val="75000"/>
            </a:schemeClr>
          </a:solidFill>
        </p:spPr>
        <p:txBody>
          <a:bodyPr/>
          <a:lstStyle>
            <a:lvl1pPr>
              <a:defRPr sz="1867"/>
            </a:lvl1pPr>
          </a:lstStyle>
          <a:p>
            <a:endParaRPr lang="uk-UA"/>
          </a:p>
        </p:txBody>
      </p:sp>
    </p:spTree>
    <p:extLst>
      <p:ext uri="{BB962C8B-B14F-4D97-AF65-F5344CB8AC3E}">
        <p14:creationId xmlns:p14="http://schemas.microsoft.com/office/powerpoint/2010/main" val="3241034757"/>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userDrawn="1">
  <p:cSld name="IMAGE-LAYOUT-166">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609600" y="609600"/>
            <a:ext cx="2578608" cy="2578608"/>
          </a:xfrm>
          <a:prstGeom prst="roundRect">
            <a:avLst>
              <a:gd name="adj" fmla="val 0"/>
            </a:avLst>
          </a:prstGeom>
          <a:solidFill>
            <a:schemeClr val="bg2">
              <a:lumMod val="75000"/>
            </a:schemeClr>
          </a:solidFill>
          <a:ln w="63500">
            <a:noFill/>
          </a:ln>
          <a:effectLst/>
        </p:spPr>
        <p:txBody>
          <a:bodyPr/>
          <a:lstStyle>
            <a:lvl1pPr>
              <a:defRPr lang="uk-UA" sz="1333" dirty="0"/>
            </a:lvl1pPr>
          </a:lstStyle>
          <a:p>
            <a:pPr lvl="0"/>
            <a:endParaRPr lang="uk-UA"/>
          </a:p>
        </p:txBody>
      </p:sp>
      <p:sp>
        <p:nvSpPr>
          <p:cNvPr id="6" name="Picture Placeholder 3">
            <a:extLst>
              <a:ext uri="{FF2B5EF4-FFF2-40B4-BE49-F238E27FC236}">
                <a16:creationId xmlns:a16="http://schemas.microsoft.com/office/drawing/2014/main" id="{B21BCA39-ADFB-4BE6-9D20-13E8FADF99B0}"/>
              </a:ext>
            </a:extLst>
          </p:cNvPr>
          <p:cNvSpPr>
            <a:spLocks noGrp="1"/>
          </p:cNvSpPr>
          <p:nvPr>
            <p:ph type="pic" sz="quarter" idx="14"/>
          </p:nvPr>
        </p:nvSpPr>
        <p:spPr>
          <a:xfrm>
            <a:off x="9003792" y="609600"/>
            <a:ext cx="2578608" cy="2578608"/>
          </a:xfrm>
          <a:prstGeom prst="roundRect">
            <a:avLst>
              <a:gd name="adj" fmla="val 0"/>
            </a:avLst>
          </a:prstGeom>
          <a:solidFill>
            <a:schemeClr val="bg2">
              <a:lumMod val="75000"/>
            </a:schemeClr>
          </a:solidFill>
          <a:ln w="63500">
            <a:noFill/>
          </a:ln>
          <a:effectLst/>
        </p:spPr>
        <p:txBody>
          <a:bodyPr/>
          <a:lstStyle>
            <a:lvl1pPr>
              <a:defRPr lang="uk-UA" sz="1333" dirty="0"/>
            </a:lvl1pPr>
          </a:lstStyle>
          <a:p>
            <a:pPr lvl="0"/>
            <a:endParaRPr lang="uk-UA"/>
          </a:p>
        </p:txBody>
      </p:sp>
      <p:sp>
        <p:nvSpPr>
          <p:cNvPr id="7" name="Picture Placeholder 3">
            <a:extLst>
              <a:ext uri="{FF2B5EF4-FFF2-40B4-BE49-F238E27FC236}">
                <a16:creationId xmlns:a16="http://schemas.microsoft.com/office/drawing/2014/main" id="{0B57B0E6-36B2-4E47-96C2-1EDF4BBE7946}"/>
              </a:ext>
            </a:extLst>
          </p:cNvPr>
          <p:cNvSpPr>
            <a:spLocks noGrp="1"/>
          </p:cNvSpPr>
          <p:nvPr>
            <p:ph type="pic" sz="quarter" idx="15"/>
          </p:nvPr>
        </p:nvSpPr>
        <p:spPr>
          <a:xfrm>
            <a:off x="3407664" y="609600"/>
            <a:ext cx="2578608" cy="2578608"/>
          </a:xfrm>
          <a:prstGeom prst="roundRect">
            <a:avLst>
              <a:gd name="adj" fmla="val 0"/>
            </a:avLst>
          </a:prstGeom>
          <a:solidFill>
            <a:schemeClr val="bg2">
              <a:lumMod val="75000"/>
            </a:schemeClr>
          </a:solidFill>
          <a:ln w="63500">
            <a:noFill/>
          </a:ln>
          <a:effectLst/>
        </p:spPr>
        <p:txBody>
          <a:bodyPr/>
          <a:lstStyle>
            <a:lvl1pPr>
              <a:defRPr lang="uk-UA" sz="1333" dirty="0"/>
            </a:lvl1pPr>
          </a:lstStyle>
          <a:p>
            <a:pPr lvl="0"/>
            <a:endParaRPr lang="uk-UA"/>
          </a:p>
        </p:txBody>
      </p:sp>
      <p:sp>
        <p:nvSpPr>
          <p:cNvPr id="8" name="Picture Placeholder 3">
            <a:extLst>
              <a:ext uri="{FF2B5EF4-FFF2-40B4-BE49-F238E27FC236}">
                <a16:creationId xmlns:a16="http://schemas.microsoft.com/office/drawing/2014/main" id="{31BC7345-85E6-4338-92D9-E8AC45730E28}"/>
              </a:ext>
            </a:extLst>
          </p:cNvPr>
          <p:cNvSpPr>
            <a:spLocks noGrp="1"/>
          </p:cNvSpPr>
          <p:nvPr>
            <p:ph type="pic" sz="quarter" idx="16"/>
          </p:nvPr>
        </p:nvSpPr>
        <p:spPr>
          <a:xfrm>
            <a:off x="6205728" y="609600"/>
            <a:ext cx="2578608" cy="2578608"/>
          </a:xfrm>
          <a:prstGeom prst="roundRect">
            <a:avLst>
              <a:gd name="adj" fmla="val 0"/>
            </a:avLst>
          </a:prstGeom>
          <a:solidFill>
            <a:schemeClr val="bg2">
              <a:lumMod val="75000"/>
            </a:schemeClr>
          </a:solidFill>
          <a:ln w="63500">
            <a:noFill/>
          </a:ln>
          <a:effectLst/>
        </p:spPr>
        <p:txBody>
          <a:bodyPr/>
          <a:lstStyle>
            <a:lvl1pPr>
              <a:defRPr lang="uk-UA" sz="1333" dirty="0"/>
            </a:lvl1pPr>
          </a:lstStyle>
          <a:p>
            <a:pPr lvl="0"/>
            <a:endParaRPr lang="uk-UA"/>
          </a:p>
        </p:txBody>
      </p:sp>
    </p:spTree>
    <p:extLst>
      <p:ext uri="{BB962C8B-B14F-4D97-AF65-F5344CB8AC3E}">
        <p14:creationId xmlns:p14="http://schemas.microsoft.com/office/powerpoint/2010/main" val="4182995224"/>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userDrawn="1">
  <p:cSld name="IMAGE-LAYOUT-167">
    <p:bg>
      <p:bgPr>
        <a:solidFill>
          <a:schemeClr val="bg1"/>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62DC44A5-0817-457C-9553-79307753C2B7}"/>
              </a:ext>
            </a:extLst>
          </p:cNvPr>
          <p:cNvSpPr>
            <a:spLocks noGrp="1"/>
          </p:cNvSpPr>
          <p:nvPr>
            <p:ph type="pic" sz="quarter" idx="13"/>
          </p:nvPr>
        </p:nvSpPr>
        <p:spPr>
          <a:xfrm>
            <a:off x="914400" y="914400"/>
            <a:ext cx="5946019" cy="2040000"/>
          </a:xfrm>
          <a:prstGeom prst="rect">
            <a:avLst/>
          </a:prstGeom>
          <a:solidFill>
            <a:schemeClr val="bg2">
              <a:lumMod val="75000"/>
            </a:schemeClr>
          </a:solidFill>
        </p:spPr>
        <p:txBody>
          <a:bodyPr/>
          <a:lstStyle/>
          <a:p>
            <a:endParaRPr lang="uk-UA"/>
          </a:p>
        </p:txBody>
      </p:sp>
      <p:sp>
        <p:nvSpPr>
          <p:cNvPr id="10" name="Picture Placeholder 3">
            <a:extLst>
              <a:ext uri="{FF2B5EF4-FFF2-40B4-BE49-F238E27FC236}">
                <a16:creationId xmlns:a16="http://schemas.microsoft.com/office/drawing/2014/main" id="{9AA3B0D7-8EEE-40CB-9A33-9F9360474B55}"/>
              </a:ext>
            </a:extLst>
          </p:cNvPr>
          <p:cNvSpPr>
            <a:spLocks noGrp="1"/>
          </p:cNvSpPr>
          <p:nvPr>
            <p:ph type="pic" sz="quarter" idx="14"/>
          </p:nvPr>
        </p:nvSpPr>
        <p:spPr>
          <a:xfrm>
            <a:off x="6860420" y="914400"/>
            <a:ext cx="4417181" cy="4080000"/>
          </a:xfrm>
          <a:prstGeom prst="rect">
            <a:avLst/>
          </a:prstGeom>
          <a:solidFill>
            <a:schemeClr val="bg2">
              <a:lumMod val="75000"/>
            </a:schemeClr>
          </a:solidFill>
        </p:spPr>
        <p:txBody>
          <a:bodyPr/>
          <a:lstStyle/>
          <a:p>
            <a:endParaRPr lang="uk-UA"/>
          </a:p>
        </p:txBody>
      </p:sp>
      <p:sp>
        <p:nvSpPr>
          <p:cNvPr id="8" name="Picture Placeholder 3">
            <a:extLst>
              <a:ext uri="{FF2B5EF4-FFF2-40B4-BE49-F238E27FC236}">
                <a16:creationId xmlns:a16="http://schemas.microsoft.com/office/drawing/2014/main" id="{C4AB4514-60E6-454B-8051-E8C2CD922934}"/>
              </a:ext>
            </a:extLst>
          </p:cNvPr>
          <p:cNvSpPr>
            <a:spLocks noGrp="1"/>
          </p:cNvSpPr>
          <p:nvPr>
            <p:ph type="pic" sz="quarter" idx="15"/>
          </p:nvPr>
        </p:nvSpPr>
        <p:spPr>
          <a:xfrm>
            <a:off x="914400" y="2954400"/>
            <a:ext cx="5946019" cy="2040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1009977518"/>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IMAGE-LAYOUT-168">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975360" y="1701800"/>
            <a:ext cx="6035040" cy="3998976"/>
          </a:xfrm>
          <a:prstGeom prst="roundRect">
            <a:avLst>
              <a:gd name="adj" fmla="val 0"/>
            </a:avLst>
          </a:prstGeom>
          <a:solidFill>
            <a:schemeClr val="bg2">
              <a:lumMod val="75000"/>
            </a:schemeClr>
          </a:solidFill>
          <a:effectLst/>
        </p:spPr>
        <p:txBody>
          <a:bodyPr/>
          <a:lstStyle>
            <a:lvl1pPr>
              <a:defRPr sz="1333"/>
            </a:lvl1pPr>
          </a:lstStyle>
          <a:p>
            <a:endParaRPr lang="uk-UA"/>
          </a:p>
        </p:txBody>
      </p:sp>
      <p:sp>
        <p:nvSpPr>
          <p:cNvPr id="5" name="Title 7">
            <a:extLst>
              <a:ext uri="{FF2B5EF4-FFF2-40B4-BE49-F238E27FC236}">
                <a16:creationId xmlns:a16="http://schemas.microsoft.com/office/drawing/2014/main" id="{EFB21ED5-2F89-2FBA-87EA-2248F003B76E}"/>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7" name="Straight Connector 6">
            <a:extLst>
              <a:ext uri="{FF2B5EF4-FFF2-40B4-BE49-F238E27FC236}">
                <a16:creationId xmlns:a16="http://schemas.microsoft.com/office/drawing/2014/main" id="{0FB9A0C7-4A0D-7859-59E9-6E65A161A1BF}"/>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8210718"/>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IMAGE-LAYOUT-169">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975360" y="1600200"/>
            <a:ext cx="4815840" cy="3403600"/>
          </a:xfrm>
          <a:prstGeom prst="roundRect">
            <a:avLst>
              <a:gd name="adj" fmla="val 0"/>
            </a:avLst>
          </a:prstGeom>
          <a:solidFill>
            <a:schemeClr val="bg2">
              <a:lumMod val="75000"/>
            </a:schemeClr>
          </a:solidFill>
          <a:effectLst/>
        </p:spPr>
        <p:txBody>
          <a:bodyPr/>
          <a:lstStyle>
            <a:lvl1pPr>
              <a:defRPr sz="1333"/>
            </a:lvl1pPr>
          </a:lstStyle>
          <a:p>
            <a:endParaRPr lang="uk-UA"/>
          </a:p>
        </p:txBody>
      </p:sp>
      <p:sp>
        <p:nvSpPr>
          <p:cNvPr id="6" name="Picture Placeholder 2">
            <a:extLst>
              <a:ext uri="{FF2B5EF4-FFF2-40B4-BE49-F238E27FC236}">
                <a16:creationId xmlns:a16="http://schemas.microsoft.com/office/drawing/2014/main" id="{D93DD7FB-E4FC-4AF4-B0BA-1265828E453C}"/>
              </a:ext>
            </a:extLst>
          </p:cNvPr>
          <p:cNvSpPr>
            <a:spLocks noGrp="1"/>
          </p:cNvSpPr>
          <p:nvPr>
            <p:ph type="pic" sz="quarter" idx="14"/>
          </p:nvPr>
        </p:nvSpPr>
        <p:spPr>
          <a:xfrm>
            <a:off x="6094985" y="1600200"/>
            <a:ext cx="4815840" cy="3403600"/>
          </a:xfrm>
          <a:prstGeom prst="roundRect">
            <a:avLst>
              <a:gd name="adj" fmla="val 0"/>
            </a:avLst>
          </a:prstGeom>
          <a:solidFill>
            <a:schemeClr val="bg2">
              <a:lumMod val="75000"/>
            </a:schemeClr>
          </a:solidFill>
          <a:effectLst/>
        </p:spPr>
        <p:txBody>
          <a:bodyPr/>
          <a:lstStyle>
            <a:lvl1pPr>
              <a:defRPr sz="1333"/>
            </a:lvl1pPr>
          </a:lstStyle>
          <a:p>
            <a:endParaRPr lang="uk-UA"/>
          </a:p>
        </p:txBody>
      </p:sp>
      <p:sp>
        <p:nvSpPr>
          <p:cNvPr id="7" name="Title 7">
            <a:extLst>
              <a:ext uri="{FF2B5EF4-FFF2-40B4-BE49-F238E27FC236}">
                <a16:creationId xmlns:a16="http://schemas.microsoft.com/office/drawing/2014/main" id="{452AE0BE-0B82-87BF-2E0C-49AF1CD57B02}"/>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A59B5A8B-525E-B36F-9C50-BED67DDFA9A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238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reaker-02">
    <p:bg>
      <p:bgPr>
        <a:gradFill>
          <a:gsLst>
            <a:gs pos="0">
              <a:schemeClr val="accent5"/>
            </a:gs>
            <a:gs pos="100000">
              <a:schemeClr val="accent6"/>
            </a:gs>
          </a:gsLst>
          <a:lin ang="17400000" scaled="0"/>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0C9909-7F69-4488-B2DE-12E236D2CDB5}"/>
              </a:ext>
            </a:extLst>
          </p:cNvPr>
          <p:cNvSpPr>
            <a:spLocks noGrp="1"/>
          </p:cNvSpPr>
          <p:nvPr>
            <p:ph type="title" hasCustomPrompt="1"/>
          </p:nvPr>
        </p:nvSpPr>
        <p:spPr>
          <a:xfrm>
            <a:off x="1524000" y="2616201"/>
            <a:ext cx="9144000" cy="1625600"/>
          </a:xfrm>
          <a:prstGeom prst="rect">
            <a:avLst/>
          </a:prstGeom>
        </p:spPr>
        <p:txBody>
          <a:bodyPr anchor="ctr"/>
          <a:lstStyle>
            <a:lvl1pPr algn="ctr">
              <a:lnSpc>
                <a:spcPct val="100000"/>
              </a:lnSpc>
              <a:defRPr sz="6400" b="1">
                <a:solidFill>
                  <a:schemeClr val="bg1"/>
                </a:solidFill>
              </a:defRPr>
            </a:lvl1pPr>
          </a:lstStyle>
          <a:p>
            <a:r>
              <a:rPr lang="en-US"/>
              <a:t>Title style</a:t>
            </a:r>
          </a:p>
        </p:txBody>
      </p:sp>
    </p:spTree>
    <p:extLst>
      <p:ext uri="{BB962C8B-B14F-4D97-AF65-F5344CB8AC3E}">
        <p14:creationId xmlns:p14="http://schemas.microsoft.com/office/powerpoint/2010/main" val="163088161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IMAGE-LAYOUT-170">
    <p:spTree>
      <p:nvGrpSpPr>
        <p:cNvPr id="1" name=""/>
        <p:cNvGrpSpPr/>
        <p:nvPr/>
      </p:nvGrpSpPr>
      <p:grpSpPr>
        <a:xfrm>
          <a:off x="0" y="0"/>
          <a:ext cx="0" cy="0"/>
          <a:chOff x="0" y="0"/>
          <a:chExt cx="0" cy="0"/>
        </a:xfrm>
      </p:grpSpPr>
      <p:sp>
        <p:nvSpPr>
          <p:cNvPr id="13" name="Picture Placeholder 2"/>
          <p:cNvSpPr>
            <a:spLocks noGrp="1"/>
          </p:cNvSpPr>
          <p:nvPr>
            <p:ph type="pic" sz="quarter" idx="12"/>
          </p:nvPr>
        </p:nvSpPr>
        <p:spPr>
          <a:xfrm>
            <a:off x="975360" y="1752600"/>
            <a:ext cx="3352800" cy="3352800"/>
          </a:xfrm>
          <a:prstGeom prst="rect">
            <a:avLst/>
          </a:prstGeom>
          <a:solidFill>
            <a:schemeClr val="bg2">
              <a:lumMod val="75000"/>
            </a:schemeClr>
          </a:solidFill>
          <a:effectLst/>
        </p:spPr>
        <p:txBody>
          <a:bodyPr/>
          <a:lstStyle>
            <a:lvl1pPr>
              <a:defRPr sz="1333"/>
            </a:lvl1pPr>
          </a:lstStyle>
          <a:p>
            <a:endParaRPr lang="uk-UA"/>
          </a:p>
        </p:txBody>
      </p:sp>
      <p:sp>
        <p:nvSpPr>
          <p:cNvPr id="14" name="Picture Placeholder 2"/>
          <p:cNvSpPr>
            <a:spLocks noGrp="1"/>
          </p:cNvSpPr>
          <p:nvPr>
            <p:ph type="pic" sz="quarter" idx="13"/>
          </p:nvPr>
        </p:nvSpPr>
        <p:spPr>
          <a:xfrm>
            <a:off x="8178800" y="1752600"/>
            <a:ext cx="3352800" cy="3352800"/>
          </a:xfrm>
          <a:prstGeom prst="rect">
            <a:avLst/>
          </a:prstGeom>
          <a:solidFill>
            <a:schemeClr val="bg2">
              <a:lumMod val="75000"/>
            </a:schemeClr>
          </a:solidFill>
          <a:effectLst/>
        </p:spPr>
        <p:txBody>
          <a:bodyPr/>
          <a:lstStyle>
            <a:lvl1pPr>
              <a:defRPr sz="1333"/>
            </a:lvl1pPr>
          </a:lstStyle>
          <a:p>
            <a:endParaRPr lang="uk-UA"/>
          </a:p>
        </p:txBody>
      </p:sp>
      <p:sp>
        <p:nvSpPr>
          <p:cNvPr id="15" name="Picture Placeholder 2"/>
          <p:cNvSpPr>
            <a:spLocks noGrp="1"/>
          </p:cNvSpPr>
          <p:nvPr>
            <p:ph type="pic" sz="quarter" idx="14"/>
          </p:nvPr>
        </p:nvSpPr>
        <p:spPr>
          <a:xfrm>
            <a:off x="4577080" y="1752600"/>
            <a:ext cx="3352800" cy="3352800"/>
          </a:xfrm>
          <a:prstGeom prst="rect">
            <a:avLst/>
          </a:prstGeom>
          <a:solidFill>
            <a:schemeClr val="bg2">
              <a:lumMod val="75000"/>
            </a:schemeClr>
          </a:solidFill>
          <a:effectLst/>
        </p:spPr>
        <p:txBody>
          <a:bodyPr/>
          <a:lstStyle>
            <a:lvl1pPr>
              <a:defRPr sz="1333"/>
            </a:lvl1pPr>
          </a:lstStyle>
          <a:p>
            <a:endParaRPr lang="uk-UA"/>
          </a:p>
        </p:txBody>
      </p:sp>
      <p:sp>
        <p:nvSpPr>
          <p:cNvPr id="7" name="Title 7">
            <a:extLst>
              <a:ext uri="{FF2B5EF4-FFF2-40B4-BE49-F238E27FC236}">
                <a16:creationId xmlns:a16="http://schemas.microsoft.com/office/drawing/2014/main" id="{08630FEC-810F-352F-0D9A-A0BE4CD27649}"/>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C798FF16-2936-9807-52D9-C018C660542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9836811"/>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userDrawn="1">
  <p:cSld name="IMAGE-LAYOUT-174">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3048001" y="0"/>
            <a:ext cx="6095999"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4064442294"/>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userDrawn="1">
  <p:cSld name="IMAGE-LAYOUT-60">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4069080" y="0"/>
            <a:ext cx="4053840"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2518201125"/>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userDrawn="1">
  <p:cSld name="IMAGE-LAYOUT-175">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070600" y="-1955800"/>
            <a:ext cx="6959600" cy="6959600"/>
          </a:xfrm>
          <a:prstGeom prst="ellipse">
            <a:avLst/>
          </a:prstGeom>
          <a:solidFill>
            <a:schemeClr val="bg2">
              <a:lumMod val="75000"/>
            </a:schemeClr>
          </a:solidFill>
        </p:spPr>
        <p:txBody>
          <a:bodyPr/>
          <a:lstStyle>
            <a:lvl1pPr>
              <a:defRPr lang="uk-UA"/>
            </a:lvl1pPr>
          </a:lstStyle>
          <a:p>
            <a:pPr lvl="0"/>
            <a:endParaRPr lang="uk-UA"/>
          </a:p>
        </p:txBody>
      </p:sp>
    </p:spTree>
    <p:extLst>
      <p:ext uri="{BB962C8B-B14F-4D97-AF65-F5344CB8AC3E}">
        <p14:creationId xmlns:p14="http://schemas.microsoft.com/office/powerpoint/2010/main" val="912592613"/>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userDrawn="1">
  <p:cSld name="IMAGE-LAYOUT-176">
    <p:spTree>
      <p:nvGrpSpPr>
        <p:cNvPr id="1" name=""/>
        <p:cNvGrpSpPr/>
        <p:nvPr/>
      </p:nvGrpSpPr>
      <p:grpSpPr>
        <a:xfrm>
          <a:off x="0" y="0"/>
          <a:ext cx="0" cy="0"/>
          <a:chOff x="0" y="0"/>
          <a:chExt cx="0" cy="0"/>
        </a:xfrm>
      </p:grpSpPr>
      <p:sp>
        <p:nvSpPr>
          <p:cNvPr id="4" name="Picture Placeholder 2"/>
          <p:cNvSpPr>
            <a:spLocks noGrp="1"/>
          </p:cNvSpPr>
          <p:nvPr>
            <p:ph type="pic" sz="quarter" idx="11"/>
          </p:nvPr>
        </p:nvSpPr>
        <p:spPr>
          <a:xfrm>
            <a:off x="-1066800" y="1397000"/>
            <a:ext cx="6959600" cy="6959600"/>
          </a:xfrm>
          <a:prstGeom prst="ellipse">
            <a:avLst/>
          </a:prstGeom>
          <a:solidFill>
            <a:schemeClr val="bg2">
              <a:lumMod val="75000"/>
            </a:schemeClr>
          </a:solidFill>
        </p:spPr>
        <p:txBody>
          <a:bodyPr/>
          <a:lstStyle>
            <a:lvl1pPr>
              <a:defRPr lang="uk-UA"/>
            </a:lvl1pPr>
          </a:lstStyle>
          <a:p>
            <a:pPr lvl="0"/>
            <a:endParaRPr lang="uk-UA"/>
          </a:p>
        </p:txBody>
      </p:sp>
    </p:spTree>
    <p:extLst>
      <p:ext uri="{BB962C8B-B14F-4D97-AF65-F5344CB8AC3E}">
        <p14:creationId xmlns:p14="http://schemas.microsoft.com/office/powerpoint/2010/main" val="353655574"/>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IMAGE-LAYOUT-171">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0" y="1800352"/>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14" name="Picture Placeholder 2"/>
          <p:cNvSpPr>
            <a:spLocks noGrp="1"/>
          </p:cNvSpPr>
          <p:nvPr>
            <p:ph type="pic" sz="quarter" idx="14"/>
          </p:nvPr>
        </p:nvSpPr>
        <p:spPr>
          <a:xfrm>
            <a:off x="0" y="3632200"/>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0" name="Picture Placeholder 2"/>
          <p:cNvSpPr>
            <a:spLocks noGrp="1"/>
          </p:cNvSpPr>
          <p:nvPr>
            <p:ph type="pic" sz="quarter" idx="15"/>
          </p:nvPr>
        </p:nvSpPr>
        <p:spPr>
          <a:xfrm>
            <a:off x="2438400" y="1800352"/>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1" name="Picture Placeholder 2"/>
          <p:cNvSpPr>
            <a:spLocks noGrp="1"/>
          </p:cNvSpPr>
          <p:nvPr>
            <p:ph type="pic" sz="quarter" idx="16"/>
          </p:nvPr>
        </p:nvSpPr>
        <p:spPr>
          <a:xfrm>
            <a:off x="2438400" y="3632200"/>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2" name="Picture Placeholder 2"/>
          <p:cNvSpPr>
            <a:spLocks noGrp="1"/>
          </p:cNvSpPr>
          <p:nvPr>
            <p:ph type="pic" sz="quarter" idx="17"/>
          </p:nvPr>
        </p:nvSpPr>
        <p:spPr>
          <a:xfrm>
            <a:off x="4876800" y="1800352"/>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3" name="Picture Placeholder 2"/>
          <p:cNvSpPr>
            <a:spLocks noGrp="1"/>
          </p:cNvSpPr>
          <p:nvPr>
            <p:ph type="pic" sz="quarter" idx="18"/>
          </p:nvPr>
        </p:nvSpPr>
        <p:spPr>
          <a:xfrm>
            <a:off x="4876800" y="3632200"/>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4" name="Picture Placeholder 2"/>
          <p:cNvSpPr>
            <a:spLocks noGrp="1"/>
          </p:cNvSpPr>
          <p:nvPr>
            <p:ph type="pic" sz="quarter" idx="19"/>
          </p:nvPr>
        </p:nvSpPr>
        <p:spPr>
          <a:xfrm>
            <a:off x="7315200" y="1800352"/>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5" name="Picture Placeholder 2"/>
          <p:cNvSpPr>
            <a:spLocks noGrp="1"/>
          </p:cNvSpPr>
          <p:nvPr>
            <p:ph type="pic" sz="quarter" idx="20"/>
          </p:nvPr>
        </p:nvSpPr>
        <p:spPr>
          <a:xfrm>
            <a:off x="7315200" y="3632200"/>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6" name="Picture Placeholder 2"/>
          <p:cNvSpPr>
            <a:spLocks noGrp="1"/>
          </p:cNvSpPr>
          <p:nvPr>
            <p:ph type="pic" sz="quarter" idx="21"/>
          </p:nvPr>
        </p:nvSpPr>
        <p:spPr>
          <a:xfrm>
            <a:off x="9753600" y="1800352"/>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27" name="Picture Placeholder 2"/>
          <p:cNvSpPr>
            <a:spLocks noGrp="1"/>
          </p:cNvSpPr>
          <p:nvPr>
            <p:ph type="pic" sz="quarter" idx="22"/>
          </p:nvPr>
        </p:nvSpPr>
        <p:spPr>
          <a:xfrm>
            <a:off x="9753600" y="3632200"/>
            <a:ext cx="2438400" cy="1828800"/>
          </a:xfrm>
          <a:prstGeom prst="rect">
            <a:avLst/>
          </a:prstGeom>
          <a:solidFill>
            <a:schemeClr val="bg2">
              <a:lumMod val="75000"/>
            </a:schemeClr>
          </a:solidFill>
          <a:ln w="12700">
            <a:noFill/>
          </a:ln>
          <a:effectLst/>
        </p:spPr>
        <p:txBody>
          <a:bodyPr/>
          <a:lstStyle>
            <a:lvl1pPr>
              <a:defRPr sz="1333"/>
            </a:lvl1pPr>
          </a:lstStyle>
          <a:p>
            <a:endParaRPr lang="uk-UA"/>
          </a:p>
        </p:txBody>
      </p:sp>
      <p:sp>
        <p:nvSpPr>
          <p:cNvPr id="15" name="Title 1">
            <a:extLst>
              <a:ext uri="{FF2B5EF4-FFF2-40B4-BE49-F238E27FC236}">
                <a16:creationId xmlns:a16="http://schemas.microsoft.com/office/drawing/2014/main" id="{5A0EEC76-E045-D6EE-0D94-E2C31776D8E9}"/>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18" name="Text Placeholder 4">
            <a:extLst>
              <a:ext uri="{FF2B5EF4-FFF2-40B4-BE49-F238E27FC236}">
                <a16:creationId xmlns:a16="http://schemas.microsoft.com/office/drawing/2014/main" id="{4E3A6828-BFC0-3A36-24A1-12CB25BF22BC}"/>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j-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13009862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IMAGE-LAYOUT-172">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0" y="1800352"/>
            <a:ext cx="3048000" cy="1828800"/>
          </a:xfrm>
          <a:prstGeom prst="rect">
            <a:avLst/>
          </a:prstGeom>
          <a:solidFill>
            <a:schemeClr val="bg2">
              <a:lumMod val="75000"/>
            </a:schemeClr>
          </a:solidFill>
          <a:effectLst/>
        </p:spPr>
        <p:txBody>
          <a:bodyPr/>
          <a:lstStyle>
            <a:lvl1pPr>
              <a:defRPr sz="1333"/>
            </a:lvl1pPr>
          </a:lstStyle>
          <a:p>
            <a:endParaRPr lang="uk-UA"/>
          </a:p>
        </p:txBody>
      </p:sp>
      <p:sp>
        <p:nvSpPr>
          <p:cNvPr id="13" name="Picture Placeholder 2"/>
          <p:cNvSpPr>
            <a:spLocks noGrp="1"/>
          </p:cNvSpPr>
          <p:nvPr>
            <p:ph type="pic" sz="quarter" idx="13"/>
          </p:nvPr>
        </p:nvSpPr>
        <p:spPr>
          <a:xfrm>
            <a:off x="3048000" y="1800352"/>
            <a:ext cx="3048000" cy="1828800"/>
          </a:xfrm>
          <a:prstGeom prst="rect">
            <a:avLst/>
          </a:prstGeom>
          <a:solidFill>
            <a:schemeClr val="bg2">
              <a:lumMod val="75000"/>
            </a:schemeClr>
          </a:solidFill>
          <a:effectLst/>
        </p:spPr>
        <p:txBody>
          <a:bodyPr/>
          <a:lstStyle>
            <a:lvl1pPr>
              <a:defRPr sz="1333"/>
            </a:lvl1pPr>
          </a:lstStyle>
          <a:p>
            <a:endParaRPr lang="uk-UA"/>
          </a:p>
        </p:txBody>
      </p:sp>
      <p:sp>
        <p:nvSpPr>
          <p:cNvPr id="14" name="Picture Placeholder 2"/>
          <p:cNvSpPr>
            <a:spLocks noGrp="1"/>
          </p:cNvSpPr>
          <p:nvPr>
            <p:ph type="pic" sz="quarter" idx="14"/>
          </p:nvPr>
        </p:nvSpPr>
        <p:spPr>
          <a:xfrm>
            <a:off x="0" y="3632200"/>
            <a:ext cx="3048000" cy="1828800"/>
          </a:xfrm>
          <a:prstGeom prst="rect">
            <a:avLst/>
          </a:prstGeom>
          <a:solidFill>
            <a:schemeClr val="bg2">
              <a:lumMod val="75000"/>
            </a:schemeClr>
          </a:solidFill>
          <a:effectLst/>
        </p:spPr>
        <p:txBody>
          <a:bodyPr/>
          <a:lstStyle>
            <a:lvl1pPr>
              <a:defRPr sz="1333"/>
            </a:lvl1pPr>
          </a:lstStyle>
          <a:p>
            <a:endParaRPr lang="uk-UA"/>
          </a:p>
        </p:txBody>
      </p:sp>
      <p:sp>
        <p:nvSpPr>
          <p:cNvPr id="15" name="Picture Placeholder 2"/>
          <p:cNvSpPr>
            <a:spLocks noGrp="1"/>
          </p:cNvSpPr>
          <p:nvPr>
            <p:ph type="pic" sz="quarter" idx="15"/>
          </p:nvPr>
        </p:nvSpPr>
        <p:spPr>
          <a:xfrm>
            <a:off x="3048000" y="3632200"/>
            <a:ext cx="3048000" cy="1828800"/>
          </a:xfrm>
          <a:prstGeom prst="rect">
            <a:avLst/>
          </a:prstGeom>
          <a:solidFill>
            <a:schemeClr val="bg2">
              <a:lumMod val="75000"/>
            </a:schemeClr>
          </a:solidFill>
          <a:effectLst/>
        </p:spPr>
        <p:txBody>
          <a:bodyPr/>
          <a:lstStyle>
            <a:lvl1pPr>
              <a:defRPr sz="1333"/>
            </a:lvl1pPr>
          </a:lstStyle>
          <a:p>
            <a:endParaRPr lang="uk-UA"/>
          </a:p>
        </p:txBody>
      </p:sp>
      <p:sp>
        <p:nvSpPr>
          <p:cNvPr id="8" name="Title 1">
            <a:extLst>
              <a:ext uri="{FF2B5EF4-FFF2-40B4-BE49-F238E27FC236}">
                <a16:creationId xmlns:a16="http://schemas.microsoft.com/office/drawing/2014/main" id="{8272C86C-3B6E-47FD-7A8F-A1C43B7EC7F2}"/>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12" name="Text Placeholder 4">
            <a:extLst>
              <a:ext uri="{FF2B5EF4-FFF2-40B4-BE49-F238E27FC236}">
                <a16:creationId xmlns:a16="http://schemas.microsoft.com/office/drawing/2014/main" id="{9B1C1D6B-AE78-CC65-D30F-D997F60E8843}"/>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j-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2938439186"/>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IMAGE-LAYOUT-173">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3632200"/>
            <a:ext cx="3048000" cy="1828800"/>
          </a:xfrm>
          <a:prstGeom prst="rect">
            <a:avLst/>
          </a:prstGeom>
          <a:solidFill>
            <a:schemeClr val="bg2">
              <a:lumMod val="75000"/>
            </a:schemeClr>
          </a:solidFill>
        </p:spPr>
        <p:txBody>
          <a:bodyPr/>
          <a:lstStyle/>
          <a:p>
            <a:endParaRPr lang="uk-UA"/>
          </a:p>
        </p:txBody>
      </p:sp>
      <p:sp>
        <p:nvSpPr>
          <p:cNvPr id="11" name="Picture Placeholder 5"/>
          <p:cNvSpPr>
            <a:spLocks noGrp="1"/>
          </p:cNvSpPr>
          <p:nvPr>
            <p:ph type="pic" sz="quarter" idx="12"/>
          </p:nvPr>
        </p:nvSpPr>
        <p:spPr>
          <a:xfrm>
            <a:off x="3048000" y="1803400"/>
            <a:ext cx="3048000" cy="1828800"/>
          </a:xfrm>
          <a:prstGeom prst="rect">
            <a:avLst/>
          </a:prstGeom>
          <a:solidFill>
            <a:schemeClr val="bg2">
              <a:lumMod val="75000"/>
            </a:schemeClr>
          </a:solidFill>
        </p:spPr>
        <p:txBody>
          <a:bodyPr/>
          <a:lstStyle/>
          <a:p>
            <a:endParaRPr lang="uk-UA"/>
          </a:p>
        </p:txBody>
      </p:sp>
      <p:sp>
        <p:nvSpPr>
          <p:cNvPr id="12" name="Picture Placeholder 5"/>
          <p:cNvSpPr>
            <a:spLocks noGrp="1"/>
          </p:cNvSpPr>
          <p:nvPr>
            <p:ph type="pic" sz="quarter" idx="13"/>
          </p:nvPr>
        </p:nvSpPr>
        <p:spPr>
          <a:xfrm>
            <a:off x="6096000" y="3632200"/>
            <a:ext cx="3048000" cy="1828800"/>
          </a:xfrm>
          <a:prstGeom prst="rect">
            <a:avLst/>
          </a:prstGeom>
          <a:solidFill>
            <a:schemeClr val="bg2">
              <a:lumMod val="75000"/>
            </a:schemeClr>
          </a:solidFill>
        </p:spPr>
        <p:txBody>
          <a:bodyPr/>
          <a:lstStyle/>
          <a:p>
            <a:endParaRPr lang="uk-UA"/>
          </a:p>
        </p:txBody>
      </p:sp>
      <p:sp>
        <p:nvSpPr>
          <p:cNvPr id="13" name="Picture Placeholder 5"/>
          <p:cNvSpPr>
            <a:spLocks noGrp="1"/>
          </p:cNvSpPr>
          <p:nvPr>
            <p:ph type="pic" sz="quarter" idx="14"/>
          </p:nvPr>
        </p:nvSpPr>
        <p:spPr>
          <a:xfrm>
            <a:off x="9144000" y="1803400"/>
            <a:ext cx="3048000" cy="1828800"/>
          </a:xfrm>
          <a:prstGeom prst="rect">
            <a:avLst/>
          </a:prstGeom>
          <a:solidFill>
            <a:schemeClr val="bg2">
              <a:lumMod val="75000"/>
            </a:schemeClr>
          </a:solidFill>
        </p:spPr>
        <p:txBody>
          <a:bodyPr/>
          <a:lstStyle/>
          <a:p>
            <a:endParaRPr lang="uk-UA"/>
          </a:p>
        </p:txBody>
      </p:sp>
      <p:sp>
        <p:nvSpPr>
          <p:cNvPr id="9" name="Title 1">
            <a:extLst>
              <a:ext uri="{FF2B5EF4-FFF2-40B4-BE49-F238E27FC236}">
                <a16:creationId xmlns:a16="http://schemas.microsoft.com/office/drawing/2014/main" id="{7C8D0513-13DE-B700-A712-F9D369BBBE85}"/>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15" name="Text Placeholder 4">
            <a:extLst>
              <a:ext uri="{FF2B5EF4-FFF2-40B4-BE49-F238E27FC236}">
                <a16:creationId xmlns:a16="http://schemas.microsoft.com/office/drawing/2014/main" id="{A33C2FC0-38FB-45E9-48A5-DC913CD9F011}"/>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j-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3184275814"/>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IMAGE-LAYOUT-177">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1016000" y="1803400"/>
            <a:ext cx="3657600" cy="3657600"/>
          </a:xfrm>
          <a:prstGeom prst="ellipse">
            <a:avLst/>
          </a:prstGeom>
          <a:solidFill>
            <a:schemeClr val="bg2">
              <a:lumMod val="75000"/>
            </a:schemeClr>
          </a:solidFill>
          <a:effectLst/>
        </p:spPr>
        <p:txBody>
          <a:bodyPr/>
          <a:lstStyle>
            <a:lvl1pPr>
              <a:defRPr sz="1333"/>
            </a:lvl1pPr>
          </a:lstStyle>
          <a:p>
            <a:endParaRPr lang="uk-UA"/>
          </a:p>
        </p:txBody>
      </p:sp>
      <p:sp>
        <p:nvSpPr>
          <p:cNvPr id="18" name="Picture Placeholder 5"/>
          <p:cNvSpPr>
            <a:spLocks noGrp="1" noChangeAspect="1"/>
          </p:cNvSpPr>
          <p:nvPr>
            <p:ph type="pic" sz="quarter" idx="12"/>
          </p:nvPr>
        </p:nvSpPr>
        <p:spPr>
          <a:xfrm>
            <a:off x="5266267" y="3937000"/>
            <a:ext cx="1524000" cy="1524000"/>
          </a:xfrm>
          <a:prstGeom prst="ellipse">
            <a:avLst/>
          </a:prstGeom>
          <a:solidFill>
            <a:schemeClr val="bg2">
              <a:lumMod val="75000"/>
            </a:schemeClr>
          </a:solidFill>
          <a:effectLst/>
        </p:spPr>
        <p:txBody>
          <a:bodyPr/>
          <a:lstStyle>
            <a:lvl1pPr>
              <a:defRPr sz="1333"/>
            </a:lvl1pPr>
          </a:lstStyle>
          <a:p>
            <a:endParaRPr lang="uk-UA"/>
          </a:p>
        </p:txBody>
      </p:sp>
      <p:sp>
        <p:nvSpPr>
          <p:cNvPr id="19" name="Picture Placeholder 5"/>
          <p:cNvSpPr>
            <a:spLocks noGrp="1" noChangeAspect="1"/>
          </p:cNvSpPr>
          <p:nvPr>
            <p:ph type="pic" sz="quarter" idx="13"/>
          </p:nvPr>
        </p:nvSpPr>
        <p:spPr>
          <a:xfrm>
            <a:off x="7382933" y="3937000"/>
            <a:ext cx="1524000" cy="1524000"/>
          </a:xfrm>
          <a:prstGeom prst="ellipse">
            <a:avLst/>
          </a:prstGeom>
          <a:solidFill>
            <a:schemeClr val="bg2">
              <a:lumMod val="75000"/>
            </a:schemeClr>
          </a:solidFill>
          <a:effectLst/>
        </p:spPr>
        <p:txBody>
          <a:bodyPr/>
          <a:lstStyle>
            <a:lvl1pPr>
              <a:defRPr sz="1333"/>
            </a:lvl1pPr>
          </a:lstStyle>
          <a:p>
            <a:endParaRPr lang="uk-UA"/>
          </a:p>
        </p:txBody>
      </p:sp>
      <p:sp>
        <p:nvSpPr>
          <p:cNvPr id="20" name="Picture Placeholder 5"/>
          <p:cNvSpPr>
            <a:spLocks noGrp="1" noChangeAspect="1"/>
          </p:cNvSpPr>
          <p:nvPr>
            <p:ph type="pic" sz="quarter" idx="14"/>
          </p:nvPr>
        </p:nvSpPr>
        <p:spPr>
          <a:xfrm>
            <a:off x="9499600" y="3937000"/>
            <a:ext cx="1524000" cy="1524000"/>
          </a:xfrm>
          <a:prstGeom prst="ellipse">
            <a:avLst/>
          </a:prstGeom>
          <a:solidFill>
            <a:schemeClr val="bg2">
              <a:lumMod val="75000"/>
            </a:schemeClr>
          </a:solidFill>
          <a:effectLst/>
        </p:spPr>
        <p:txBody>
          <a:bodyPr/>
          <a:lstStyle>
            <a:lvl1pPr>
              <a:defRPr sz="1333"/>
            </a:lvl1pPr>
          </a:lstStyle>
          <a:p>
            <a:endParaRPr lang="uk-UA"/>
          </a:p>
        </p:txBody>
      </p:sp>
      <p:sp>
        <p:nvSpPr>
          <p:cNvPr id="7" name="Title 7">
            <a:extLst>
              <a:ext uri="{FF2B5EF4-FFF2-40B4-BE49-F238E27FC236}">
                <a16:creationId xmlns:a16="http://schemas.microsoft.com/office/drawing/2014/main" id="{265F9B6E-CD5D-C7B2-B0A4-FADB4626C3AD}"/>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9" name="Straight Connector 8">
            <a:extLst>
              <a:ext uri="{FF2B5EF4-FFF2-40B4-BE49-F238E27FC236}">
                <a16:creationId xmlns:a16="http://schemas.microsoft.com/office/drawing/2014/main" id="{94437742-B3ED-F846-0EBB-81C2E277E23E}"/>
              </a:ext>
            </a:extLst>
          </p:cNvPr>
          <p:cNvCxnSpPr/>
          <p:nvPr userDrawn="1"/>
        </p:nvCxnSpPr>
        <p:spPr>
          <a:xfrm>
            <a:off x="469900" y="457200"/>
            <a:ext cx="0" cy="548640"/>
          </a:xfrm>
          <a:prstGeom prst="line">
            <a:avLst/>
          </a:prstGeom>
          <a:ln w="381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0369438"/>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IMAGE-LAYOUT-178">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1524000" y="16510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1" name="Picture Placeholder 5"/>
          <p:cNvSpPr>
            <a:spLocks noGrp="1"/>
          </p:cNvSpPr>
          <p:nvPr>
            <p:ph type="pic" sz="quarter" idx="12"/>
          </p:nvPr>
        </p:nvSpPr>
        <p:spPr>
          <a:xfrm>
            <a:off x="3962400" y="16510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2" name="Picture Placeholder 5"/>
          <p:cNvSpPr>
            <a:spLocks noGrp="1"/>
          </p:cNvSpPr>
          <p:nvPr>
            <p:ph type="pic" sz="quarter" idx="13"/>
          </p:nvPr>
        </p:nvSpPr>
        <p:spPr>
          <a:xfrm>
            <a:off x="6400800" y="16510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3" name="Picture Placeholder 5"/>
          <p:cNvSpPr>
            <a:spLocks noGrp="1"/>
          </p:cNvSpPr>
          <p:nvPr>
            <p:ph type="pic" sz="quarter" idx="14"/>
          </p:nvPr>
        </p:nvSpPr>
        <p:spPr>
          <a:xfrm>
            <a:off x="8839200" y="16510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4" name="Picture Placeholder 5"/>
          <p:cNvSpPr>
            <a:spLocks noGrp="1"/>
          </p:cNvSpPr>
          <p:nvPr>
            <p:ph type="pic" sz="quarter" idx="15"/>
          </p:nvPr>
        </p:nvSpPr>
        <p:spPr>
          <a:xfrm>
            <a:off x="1524000" y="37846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5" name="Picture Placeholder 5"/>
          <p:cNvSpPr>
            <a:spLocks noGrp="1"/>
          </p:cNvSpPr>
          <p:nvPr>
            <p:ph type="pic" sz="quarter" idx="16"/>
          </p:nvPr>
        </p:nvSpPr>
        <p:spPr>
          <a:xfrm>
            <a:off x="3962400" y="37846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6" name="Picture Placeholder 5"/>
          <p:cNvSpPr>
            <a:spLocks noGrp="1"/>
          </p:cNvSpPr>
          <p:nvPr>
            <p:ph type="pic" sz="quarter" idx="17"/>
          </p:nvPr>
        </p:nvSpPr>
        <p:spPr>
          <a:xfrm>
            <a:off x="6400800" y="37846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27" name="Picture Placeholder 5"/>
          <p:cNvSpPr>
            <a:spLocks noGrp="1"/>
          </p:cNvSpPr>
          <p:nvPr>
            <p:ph type="pic" sz="quarter" idx="18"/>
          </p:nvPr>
        </p:nvSpPr>
        <p:spPr>
          <a:xfrm>
            <a:off x="8839200" y="3784600"/>
            <a:ext cx="1828800" cy="1828800"/>
          </a:xfrm>
          <a:prstGeom prst="ellipse">
            <a:avLst/>
          </a:prstGeom>
          <a:solidFill>
            <a:schemeClr val="bg2">
              <a:lumMod val="75000"/>
            </a:schemeClr>
          </a:solidFill>
          <a:effectLst/>
        </p:spPr>
        <p:txBody>
          <a:bodyPr/>
          <a:lstStyle>
            <a:lvl1pPr>
              <a:defRPr sz="1333"/>
            </a:lvl1pPr>
          </a:lstStyle>
          <a:p>
            <a:endParaRPr lang="uk-UA"/>
          </a:p>
        </p:txBody>
      </p:sp>
      <p:sp>
        <p:nvSpPr>
          <p:cNvPr id="12" name="Title 7">
            <a:extLst>
              <a:ext uri="{FF2B5EF4-FFF2-40B4-BE49-F238E27FC236}">
                <a16:creationId xmlns:a16="http://schemas.microsoft.com/office/drawing/2014/main" id="{0C521A0E-2918-7125-2098-CDE0EA514152}"/>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3" name="Straight Connector 12">
            <a:extLst>
              <a:ext uri="{FF2B5EF4-FFF2-40B4-BE49-F238E27FC236}">
                <a16:creationId xmlns:a16="http://schemas.microsoft.com/office/drawing/2014/main" id="{BB83C5CB-820D-1BB0-5FE1-5C4F55B14CDE}"/>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5572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EFAULT">
    <p:bg>
      <p:bgPr>
        <a:solidFill>
          <a:srgbClr val="7030A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9CC35-E1B2-033D-FF24-FBB2AAAAABC5}"/>
              </a:ext>
            </a:extLst>
          </p:cNvPr>
          <p:cNvSpPr txBox="1"/>
          <p:nvPr userDrawn="1"/>
        </p:nvSpPr>
        <p:spPr>
          <a:xfrm flipH="1">
            <a:off x="2082801" y="2946817"/>
            <a:ext cx="8026399" cy="995209"/>
          </a:xfrm>
          <a:prstGeom prst="rect">
            <a:avLst/>
          </a:prstGeom>
          <a:noFill/>
        </p:spPr>
        <p:txBody>
          <a:bodyPr wrap="square" rtlCol="0">
            <a:spAutoFit/>
          </a:bodyPr>
          <a:lstStyle/>
          <a:p>
            <a:pPr algn="ctr"/>
            <a:r>
              <a:rPr lang="en-US" sz="5867" b="1">
                <a:solidFill>
                  <a:schemeClr val="bg1"/>
                </a:solidFill>
                <a:latin typeface="+mj-lt"/>
              </a:rPr>
              <a:t>Default Layouts</a:t>
            </a:r>
          </a:p>
        </p:txBody>
      </p:sp>
    </p:spTree>
    <p:extLst>
      <p:ext uri="{BB962C8B-B14F-4D97-AF65-F5344CB8AC3E}">
        <p14:creationId xmlns:p14="http://schemas.microsoft.com/office/powerpoint/2010/main" val="777999964"/>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IMAGE-LAYOUT-179">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1524000" y="1701800"/>
            <a:ext cx="1219200" cy="1219200"/>
          </a:xfrm>
          <a:prstGeom prst="ellipse">
            <a:avLst/>
          </a:prstGeom>
          <a:solidFill>
            <a:schemeClr val="bg2">
              <a:lumMod val="75000"/>
            </a:schemeClr>
          </a:solidFill>
        </p:spPr>
        <p:txBody>
          <a:bodyPr/>
          <a:lstStyle>
            <a:lvl1pPr>
              <a:defRPr sz="1333"/>
            </a:lvl1pPr>
          </a:lstStyle>
          <a:p>
            <a:endParaRPr lang="uk-UA"/>
          </a:p>
        </p:txBody>
      </p:sp>
      <p:sp>
        <p:nvSpPr>
          <p:cNvPr id="18" name="Picture Placeholder 5"/>
          <p:cNvSpPr>
            <a:spLocks noGrp="1"/>
          </p:cNvSpPr>
          <p:nvPr>
            <p:ph type="pic" sz="quarter" idx="12"/>
          </p:nvPr>
        </p:nvSpPr>
        <p:spPr>
          <a:xfrm>
            <a:off x="1524000" y="2921000"/>
            <a:ext cx="1219200" cy="1219200"/>
          </a:xfrm>
          <a:prstGeom prst="ellipse">
            <a:avLst/>
          </a:prstGeom>
          <a:solidFill>
            <a:schemeClr val="bg2">
              <a:lumMod val="75000"/>
            </a:schemeClr>
          </a:solidFill>
        </p:spPr>
        <p:txBody>
          <a:bodyPr/>
          <a:lstStyle>
            <a:lvl1pPr>
              <a:defRPr sz="1333"/>
            </a:lvl1pPr>
          </a:lstStyle>
          <a:p>
            <a:endParaRPr lang="uk-UA"/>
          </a:p>
        </p:txBody>
      </p:sp>
      <p:sp>
        <p:nvSpPr>
          <p:cNvPr id="19" name="Picture Placeholder 5"/>
          <p:cNvSpPr>
            <a:spLocks noGrp="1"/>
          </p:cNvSpPr>
          <p:nvPr>
            <p:ph type="pic" sz="quarter" idx="13"/>
          </p:nvPr>
        </p:nvSpPr>
        <p:spPr>
          <a:xfrm>
            <a:off x="1524000" y="4140200"/>
            <a:ext cx="1219200" cy="1219200"/>
          </a:xfrm>
          <a:prstGeom prst="ellipse">
            <a:avLst/>
          </a:prstGeom>
          <a:solidFill>
            <a:schemeClr val="bg2">
              <a:lumMod val="75000"/>
            </a:schemeClr>
          </a:solidFill>
        </p:spPr>
        <p:txBody>
          <a:bodyPr/>
          <a:lstStyle>
            <a:lvl1pPr>
              <a:defRPr sz="1333"/>
            </a:lvl1pPr>
          </a:lstStyle>
          <a:p>
            <a:endParaRPr lang="uk-UA"/>
          </a:p>
        </p:txBody>
      </p:sp>
      <p:sp>
        <p:nvSpPr>
          <p:cNvPr id="20" name="Picture Placeholder 5"/>
          <p:cNvSpPr>
            <a:spLocks noGrp="1"/>
          </p:cNvSpPr>
          <p:nvPr>
            <p:ph type="pic" sz="quarter" idx="14"/>
          </p:nvPr>
        </p:nvSpPr>
        <p:spPr>
          <a:xfrm>
            <a:off x="2743200" y="1701800"/>
            <a:ext cx="1219200" cy="1219200"/>
          </a:xfrm>
          <a:prstGeom prst="ellipse">
            <a:avLst/>
          </a:prstGeom>
          <a:solidFill>
            <a:schemeClr val="bg2">
              <a:lumMod val="75000"/>
            </a:schemeClr>
          </a:solidFill>
        </p:spPr>
        <p:txBody>
          <a:bodyPr/>
          <a:lstStyle>
            <a:lvl1pPr>
              <a:defRPr sz="1333"/>
            </a:lvl1pPr>
          </a:lstStyle>
          <a:p>
            <a:endParaRPr lang="uk-UA"/>
          </a:p>
        </p:txBody>
      </p:sp>
      <p:sp>
        <p:nvSpPr>
          <p:cNvPr id="21" name="Picture Placeholder 5"/>
          <p:cNvSpPr>
            <a:spLocks noGrp="1"/>
          </p:cNvSpPr>
          <p:nvPr>
            <p:ph type="pic" sz="quarter" idx="16"/>
          </p:nvPr>
        </p:nvSpPr>
        <p:spPr>
          <a:xfrm>
            <a:off x="2743200" y="4140200"/>
            <a:ext cx="1219200" cy="1219200"/>
          </a:xfrm>
          <a:prstGeom prst="ellipse">
            <a:avLst/>
          </a:prstGeom>
          <a:solidFill>
            <a:schemeClr val="bg2">
              <a:lumMod val="75000"/>
            </a:schemeClr>
          </a:solidFill>
        </p:spPr>
        <p:txBody>
          <a:bodyPr/>
          <a:lstStyle>
            <a:lvl1pPr>
              <a:defRPr sz="1333"/>
            </a:lvl1pPr>
          </a:lstStyle>
          <a:p>
            <a:endParaRPr lang="uk-UA"/>
          </a:p>
        </p:txBody>
      </p:sp>
      <p:sp>
        <p:nvSpPr>
          <p:cNvPr id="22" name="Picture Placeholder 5"/>
          <p:cNvSpPr>
            <a:spLocks noGrp="1"/>
          </p:cNvSpPr>
          <p:nvPr>
            <p:ph type="pic" sz="quarter" idx="17"/>
          </p:nvPr>
        </p:nvSpPr>
        <p:spPr>
          <a:xfrm>
            <a:off x="3962400" y="1701800"/>
            <a:ext cx="1219200" cy="1219200"/>
          </a:xfrm>
          <a:prstGeom prst="ellipse">
            <a:avLst/>
          </a:prstGeom>
          <a:solidFill>
            <a:schemeClr val="bg2">
              <a:lumMod val="75000"/>
            </a:schemeClr>
          </a:solidFill>
        </p:spPr>
        <p:txBody>
          <a:bodyPr/>
          <a:lstStyle>
            <a:lvl1pPr>
              <a:defRPr sz="1333"/>
            </a:lvl1pPr>
          </a:lstStyle>
          <a:p>
            <a:endParaRPr lang="uk-UA"/>
          </a:p>
        </p:txBody>
      </p:sp>
      <p:sp>
        <p:nvSpPr>
          <p:cNvPr id="23" name="Picture Placeholder 5"/>
          <p:cNvSpPr>
            <a:spLocks noGrp="1"/>
          </p:cNvSpPr>
          <p:nvPr>
            <p:ph type="pic" sz="quarter" idx="18"/>
          </p:nvPr>
        </p:nvSpPr>
        <p:spPr>
          <a:xfrm>
            <a:off x="3962400" y="2921000"/>
            <a:ext cx="1219200" cy="1219200"/>
          </a:xfrm>
          <a:prstGeom prst="ellipse">
            <a:avLst/>
          </a:prstGeom>
          <a:solidFill>
            <a:schemeClr val="bg2">
              <a:lumMod val="75000"/>
            </a:schemeClr>
          </a:solidFill>
        </p:spPr>
        <p:txBody>
          <a:bodyPr/>
          <a:lstStyle>
            <a:lvl1pPr>
              <a:defRPr sz="1333"/>
            </a:lvl1pPr>
          </a:lstStyle>
          <a:p>
            <a:endParaRPr lang="uk-UA"/>
          </a:p>
        </p:txBody>
      </p:sp>
      <p:sp>
        <p:nvSpPr>
          <p:cNvPr id="24" name="Picture Placeholder 5"/>
          <p:cNvSpPr>
            <a:spLocks noGrp="1"/>
          </p:cNvSpPr>
          <p:nvPr>
            <p:ph type="pic" sz="quarter" idx="19"/>
          </p:nvPr>
        </p:nvSpPr>
        <p:spPr>
          <a:xfrm>
            <a:off x="3962400" y="4140200"/>
            <a:ext cx="1219200" cy="1219200"/>
          </a:xfrm>
          <a:prstGeom prst="ellipse">
            <a:avLst/>
          </a:prstGeom>
          <a:solidFill>
            <a:schemeClr val="bg2">
              <a:lumMod val="75000"/>
            </a:schemeClr>
          </a:solidFill>
        </p:spPr>
        <p:txBody>
          <a:bodyPr/>
          <a:lstStyle>
            <a:lvl1pPr>
              <a:defRPr sz="1333"/>
            </a:lvl1pPr>
          </a:lstStyle>
          <a:p>
            <a:endParaRPr lang="uk-UA"/>
          </a:p>
        </p:txBody>
      </p:sp>
      <p:sp>
        <p:nvSpPr>
          <p:cNvPr id="25" name="Picture Placeholder 5"/>
          <p:cNvSpPr>
            <a:spLocks noGrp="1"/>
          </p:cNvSpPr>
          <p:nvPr>
            <p:ph type="pic" sz="quarter" idx="20"/>
          </p:nvPr>
        </p:nvSpPr>
        <p:spPr>
          <a:xfrm>
            <a:off x="2743200" y="2921000"/>
            <a:ext cx="1219200" cy="1219200"/>
          </a:xfrm>
          <a:prstGeom prst="ellipse">
            <a:avLst/>
          </a:prstGeom>
          <a:solidFill>
            <a:schemeClr val="bg2">
              <a:lumMod val="75000"/>
            </a:schemeClr>
          </a:solidFill>
        </p:spPr>
        <p:txBody>
          <a:bodyPr/>
          <a:lstStyle>
            <a:lvl1pPr>
              <a:defRPr sz="1333"/>
            </a:lvl1pPr>
          </a:lstStyle>
          <a:p>
            <a:endParaRPr lang="uk-UA"/>
          </a:p>
        </p:txBody>
      </p:sp>
      <p:sp>
        <p:nvSpPr>
          <p:cNvPr id="13" name="Title 7">
            <a:extLst>
              <a:ext uri="{FF2B5EF4-FFF2-40B4-BE49-F238E27FC236}">
                <a16:creationId xmlns:a16="http://schemas.microsoft.com/office/drawing/2014/main" id="{E1046AFA-A40C-67E9-DA44-DF5F0DC3674A}"/>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4" name="Straight Connector 13">
            <a:extLst>
              <a:ext uri="{FF2B5EF4-FFF2-40B4-BE49-F238E27FC236}">
                <a16:creationId xmlns:a16="http://schemas.microsoft.com/office/drawing/2014/main" id="{6B9AF5CD-66DC-F770-CB17-99477DDFF93F}"/>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5233989"/>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userDrawn="1">
  <p:cSld name="IMAGE-LAYOUT-180">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7907867" y="2362200"/>
            <a:ext cx="2438400" cy="24384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
        <p:nvSpPr>
          <p:cNvPr id="5" name="Title 1">
            <a:extLst>
              <a:ext uri="{FF2B5EF4-FFF2-40B4-BE49-F238E27FC236}">
                <a16:creationId xmlns:a16="http://schemas.microsoft.com/office/drawing/2014/main" id="{E7568235-D75C-315C-630D-BFEE85F4966C}"/>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6" name="Text Placeholder 4">
            <a:extLst>
              <a:ext uri="{FF2B5EF4-FFF2-40B4-BE49-F238E27FC236}">
                <a16:creationId xmlns:a16="http://schemas.microsoft.com/office/drawing/2014/main" id="{0265AB77-3C65-41CC-A24D-BC8CBEECAAA0}"/>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j-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312012424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IMAGE-LAYOUT-181">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914400" y="2514600"/>
            <a:ext cx="2133600" cy="21336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
        <p:nvSpPr>
          <p:cNvPr id="18" name="Picture Placeholder 5"/>
          <p:cNvSpPr>
            <a:spLocks noGrp="1"/>
          </p:cNvSpPr>
          <p:nvPr>
            <p:ph type="pic" sz="quarter" idx="12"/>
          </p:nvPr>
        </p:nvSpPr>
        <p:spPr>
          <a:xfrm>
            <a:off x="3657600" y="2514600"/>
            <a:ext cx="2133600" cy="21336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
        <p:nvSpPr>
          <p:cNvPr id="19" name="Picture Placeholder 5"/>
          <p:cNvSpPr>
            <a:spLocks noGrp="1"/>
          </p:cNvSpPr>
          <p:nvPr>
            <p:ph type="pic" sz="quarter" idx="13"/>
          </p:nvPr>
        </p:nvSpPr>
        <p:spPr>
          <a:xfrm>
            <a:off x="6400800" y="2514600"/>
            <a:ext cx="2133600" cy="21336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
        <p:nvSpPr>
          <p:cNvPr id="20" name="Picture Placeholder 5"/>
          <p:cNvSpPr>
            <a:spLocks noGrp="1"/>
          </p:cNvSpPr>
          <p:nvPr>
            <p:ph type="pic" sz="quarter" idx="14"/>
          </p:nvPr>
        </p:nvSpPr>
        <p:spPr>
          <a:xfrm>
            <a:off x="9144000" y="2514600"/>
            <a:ext cx="2133600" cy="21336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Tree>
    <p:extLst>
      <p:ext uri="{BB962C8B-B14F-4D97-AF65-F5344CB8AC3E}">
        <p14:creationId xmlns:p14="http://schemas.microsoft.com/office/powerpoint/2010/main" val="2397314571"/>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IMAGE-LAYOUT-182">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65AC4889-1474-C246-B41C-B11B1E748DE8}"/>
              </a:ext>
            </a:extLst>
          </p:cNvPr>
          <p:cNvSpPr>
            <a:spLocks noGrp="1"/>
          </p:cNvSpPr>
          <p:nvPr>
            <p:ph type="pic" sz="quarter" idx="12"/>
          </p:nvPr>
        </p:nvSpPr>
        <p:spPr>
          <a:xfrm>
            <a:off x="1845734" y="2362200"/>
            <a:ext cx="2438400" cy="2438400"/>
          </a:xfrm>
          <a:prstGeom prst="ellipse">
            <a:avLst/>
          </a:prstGeom>
          <a:solidFill>
            <a:schemeClr val="bg2">
              <a:lumMod val="75000"/>
            </a:schemeClr>
          </a:solidFill>
          <a:ln>
            <a:noFill/>
          </a:ln>
          <a:effectLst/>
        </p:spPr>
        <p:txBody>
          <a:bodyPr/>
          <a:lstStyle>
            <a:lvl1pPr>
              <a:defRPr sz="1333">
                <a:solidFill>
                  <a:schemeClr val="bg1"/>
                </a:solidFill>
              </a:defRPr>
            </a:lvl1pPr>
          </a:lstStyle>
          <a:p>
            <a:endParaRPr lang="uk-UA"/>
          </a:p>
        </p:txBody>
      </p:sp>
      <p:sp>
        <p:nvSpPr>
          <p:cNvPr id="6" name="Title 1">
            <a:extLst>
              <a:ext uri="{FF2B5EF4-FFF2-40B4-BE49-F238E27FC236}">
                <a16:creationId xmlns:a16="http://schemas.microsoft.com/office/drawing/2014/main" id="{35DC4404-217D-CD86-47B1-5B606430C915}"/>
              </a:ext>
            </a:extLst>
          </p:cNvPr>
          <p:cNvSpPr>
            <a:spLocks noGrp="1"/>
          </p:cNvSpPr>
          <p:nvPr>
            <p:ph type="title" hasCustomPrompt="1"/>
          </p:nvPr>
        </p:nvSpPr>
        <p:spPr>
          <a:xfrm>
            <a:off x="762000" y="838200"/>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9" name="Text Placeholder 4">
            <a:extLst>
              <a:ext uri="{FF2B5EF4-FFF2-40B4-BE49-F238E27FC236}">
                <a16:creationId xmlns:a16="http://schemas.microsoft.com/office/drawing/2014/main" id="{DA4AC945-E953-BE23-4F40-89A228F148B5}"/>
              </a:ext>
            </a:extLst>
          </p:cNvPr>
          <p:cNvSpPr>
            <a:spLocks noGrp="1"/>
          </p:cNvSpPr>
          <p:nvPr>
            <p:ph type="body" sz="quarter" idx="10" hasCustomPrompt="1"/>
          </p:nvPr>
        </p:nvSpPr>
        <p:spPr>
          <a:xfrm>
            <a:off x="3073400" y="396240"/>
            <a:ext cx="6045200" cy="355601"/>
          </a:xfrm>
          <a:prstGeom prst="rect">
            <a:avLst/>
          </a:prstGeom>
        </p:spPr>
        <p:txBody>
          <a:bodyPr anchor="ctr"/>
          <a:lstStyle>
            <a:lvl1pPr marL="0" indent="0" algn="ctr">
              <a:buNone/>
              <a:defRPr lang="en-UA" sz="1867" kern="1200" spc="333" dirty="0">
                <a:solidFill>
                  <a:srgbClr val="858591"/>
                </a:solidFill>
                <a:latin typeface="+mj-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2432781846"/>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IMAGE-LAYOUT-183">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5256107" y="1803400"/>
            <a:ext cx="1679787" cy="3626273"/>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4" name="Title 7">
            <a:extLst>
              <a:ext uri="{FF2B5EF4-FFF2-40B4-BE49-F238E27FC236}">
                <a16:creationId xmlns:a16="http://schemas.microsoft.com/office/drawing/2014/main" id="{CAD76DFD-D3BA-D8C6-05FD-D18DEE2EFF95}"/>
              </a:ext>
            </a:extLst>
          </p:cNvPr>
          <p:cNvSpPr>
            <a:spLocks noGrp="1"/>
          </p:cNvSpPr>
          <p:nvPr>
            <p:ph type="title" hasCustomPrompt="1"/>
          </p:nvPr>
        </p:nvSpPr>
        <p:spPr>
          <a:xfrm>
            <a:off x="585216"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1117243459"/>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IMAGE-LAYOUT-184">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2045547" y="953711"/>
            <a:ext cx="2272453" cy="4905704"/>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644409976"/>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IMAGE-LAYOUT-185">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8216668" y="1308960"/>
            <a:ext cx="1943332" cy="4195207"/>
          </a:xfrm>
          <a:prstGeom prst="rect">
            <a:avLst/>
          </a:prstGeom>
          <a:solidFill>
            <a:schemeClr val="bg2">
              <a:lumMod val="90000"/>
            </a:schemeClr>
          </a:solidFill>
          <a:scene3d>
            <a:camera prst="perspectiveLeft"/>
            <a:lightRig rig="threePt" dir="t"/>
          </a:scene3d>
        </p:spPr>
        <p:txBody>
          <a:bodyPr/>
          <a:lstStyle>
            <a:lvl1pPr>
              <a:defRPr lang="uk-UA" sz="1333"/>
            </a:lvl1pPr>
          </a:lstStyle>
          <a:p>
            <a:pPr lvl="0"/>
            <a:endParaRPr lang="uk-UA"/>
          </a:p>
        </p:txBody>
      </p:sp>
      <p:sp>
        <p:nvSpPr>
          <p:cNvPr id="6" name="Title 1">
            <a:extLst>
              <a:ext uri="{FF2B5EF4-FFF2-40B4-BE49-F238E27FC236}">
                <a16:creationId xmlns:a16="http://schemas.microsoft.com/office/drawing/2014/main" id="{A10A219B-86AF-4584-B590-B9FC71A52E8C}"/>
              </a:ext>
            </a:extLst>
          </p:cNvPr>
          <p:cNvSpPr>
            <a:spLocks noGrp="1"/>
          </p:cNvSpPr>
          <p:nvPr>
            <p:ph type="title" hasCustomPrompt="1"/>
          </p:nvPr>
        </p:nvSpPr>
        <p:spPr>
          <a:xfrm>
            <a:off x="609600" y="609600"/>
            <a:ext cx="10972800" cy="584775"/>
          </a:xfrm>
          <a:prstGeom prst="rect">
            <a:avLst/>
          </a:prstGeom>
        </p:spPr>
        <p:txBody>
          <a:bodyPr anchor="t">
            <a:spAutoFit/>
          </a:bodyPr>
          <a:lstStyle>
            <a:lvl1pPr algn="l">
              <a:lnSpc>
                <a:spcPct val="100000"/>
              </a:lnSpc>
              <a:defRPr sz="3200" spc="0" baseline="0"/>
            </a:lvl1pPr>
          </a:lstStyle>
          <a:p>
            <a:r>
              <a:rPr lang="en-US"/>
              <a:t>Click To Edit Master Title Style</a:t>
            </a:r>
          </a:p>
        </p:txBody>
      </p:sp>
    </p:spTree>
    <p:extLst>
      <p:ext uri="{BB962C8B-B14F-4D97-AF65-F5344CB8AC3E}">
        <p14:creationId xmlns:p14="http://schemas.microsoft.com/office/powerpoint/2010/main" val="59693092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IMAGE-LAYOUT-186">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1574801" y="1213254"/>
            <a:ext cx="2031999" cy="4386619"/>
          </a:xfrm>
          <a:prstGeom prst="rect">
            <a:avLst/>
          </a:prstGeom>
          <a:solidFill>
            <a:schemeClr val="bg2">
              <a:lumMod val="90000"/>
            </a:schemeClr>
          </a:solidFill>
          <a:scene3d>
            <a:camera prst="perspectiveRight"/>
            <a:lightRig rig="threePt" dir="t"/>
          </a:scene3d>
        </p:spPr>
        <p:txBody>
          <a:bodyPr/>
          <a:lstStyle>
            <a:lvl1pPr>
              <a:defRPr lang="uk-UA" sz="1333"/>
            </a:lvl1pPr>
          </a:lstStyle>
          <a:p>
            <a:pPr lvl="0"/>
            <a:endParaRPr lang="uk-UA"/>
          </a:p>
        </p:txBody>
      </p:sp>
    </p:spTree>
    <p:extLst>
      <p:ext uri="{BB962C8B-B14F-4D97-AF65-F5344CB8AC3E}">
        <p14:creationId xmlns:p14="http://schemas.microsoft.com/office/powerpoint/2010/main" val="114307771"/>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IMAGE-LAYOUT-187">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5633440" y="2143760"/>
            <a:ext cx="5571067" cy="25908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90022589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userDrawn="1">
  <p:cSld name="IMAGE-LAYOUT-188">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BCB33D3-7FC6-4DC2-95EB-12F4AD78CA33}"/>
              </a:ext>
            </a:extLst>
          </p:cNvPr>
          <p:cNvSpPr>
            <a:spLocks noGrp="1"/>
          </p:cNvSpPr>
          <p:nvPr>
            <p:ph type="pic" sz="quarter" idx="10"/>
          </p:nvPr>
        </p:nvSpPr>
        <p:spPr>
          <a:xfrm rot="1560000">
            <a:off x="6746400" y="861600"/>
            <a:ext cx="2076000" cy="4344000"/>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
        <p:nvSpPr>
          <p:cNvPr id="9" name="Picture Placeholder 2">
            <a:extLst>
              <a:ext uri="{FF2B5EF4-FFF2-40B4-BE49-F238E27FC236}">
                <a16:creationId xmlns:a16="http://schemas.microsoft.com/office/drawing/2014/main" id="{AA503DBF-31C9-46D2-A64C-C4773F440192}"/>
              </a:ext>
            </a:extLst>
          </p:cNvPr>
          <p:cNvSpPr>
            <a:spLocks noGrp="1"/>
          </p:cNvSpPr>
          <p:nvPr>
            <p:ph type="pic" sz="quarter" idx="11"/>
          </p:nvPr>
        </p:nvSpPr>
        <p:spPr>
          <a:xfrm rot="1560000">
            <a:off x="10056879" y="-286059"/>
            <a:ext cx="2076000" cy="4344000"/>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
        <p:nvSpPr>
          <p:cNvPr id="10" name="Picture Placeholder 2">
            <a:extLst>
              <a:ext uri="{FF2B5EF4-FFF2-40B4-BE49-F238E27FC236}">
                <a16:creationId xmlns:a16="http://schemas.microsoft.com/office/drawing/2014/main" id="{F9F14B78-D072-4B88-9606-DAB6CF65255A}"/>
              </a:ext>
            </a:extLst>
          </p:cNvPr>
          <p:cNvSpPr>
            <a:spLocks noGrp="1"/>
          </p:cNvSpPr>
          <p:nvPr>
            <p:ph type="pic" sz="quarter" idx="12"/>
          </p:nvPr>
        </p:nvSpPr>
        <p:spPr>
          <a:xfrm rot="1560000">
            <a:off x="7970110" y="3972324"/>
            <a:ext cx="2076000" cy="4344000"/>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
        <p:nvSpPr>
          <p:cNvPr id="12" name="Picture Placeholder 2">
            <a:extLst>
              <a:ext uri="{FF2B5EF4-FFF2-40B4-BE49-F238E27FC236}">
                <a16:creationId xmlns:a16="http://schemas.microsoft.com/office/drawing/2014/main" id="{92133701-B06D-438C-AF1A-FD2E103A9D7F}"/>
              </a:ext>
            </a:extLst>
          </p:cNvPr>
          <p:cNvSpPr>
            <a:spLocks noGrp="1"/>
          </p:cNvSpPr>
          <p:nvPr>
            <p:ph type="pic" sz="quarter" idx="13"/>
          </p:nvPr>
        </p:nvSpPr>
        <p:spPr>
          <a:xfrm rot="1560000">
            <a:off x="10835229" y="3724358"/>
            <a:ext cx="2076000" cy="4344000"/>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39362447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FAULT-SLIDE-01">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9520CD42-759C-29F4-B40C-3036D22B9A9E}"/>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E857C6B7-EAE8-E348-982C-E777B364E87E}"/>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6" name="Slide Number Placeholder 1">
            <a:extLst>
              <a:ext uri="{FF2B5EF4-FFF2-40B4-BE49-F238E27FC236}">
                <a16:creationId xmlns:a16="http://schemas.microsoft.com/office/drawing/2014/main" id="{167ED597-39AD-C7A7-1066-4966B942C5C3}"/>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3299016806"/>
      </p:ext>
    </p:extLst>
  </p:cSld>
  <p:clrMapOvr>
    <a:masterClrMapping/>
  </p:clrMapOvr>
  <p:hf sldNum="0"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IMAGE-LAYOUT-189">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5256107" y="1615864"/>
            <a:ext cx="1679787" cy="3626273"/>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650569870"/>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IMAGE-LAYOUT-190">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1759200" y="1651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6" name="Picture Placeholder 5">
            <a:extLst>
              <a:ext uri="{FF2B5EF4-FFF2-40B4-BE49-F238E27FC236}">
                <a16:creationId xmlns:a16="http://schemas.microsoft.com/office/drawing/2014/main" id="{C0AA2FCE-A6A5-40C5-9FC5-A8F862ED5D05}"/>
              </a:ext>
            </a:extLst>
          </p:cNvPr>
          <p:cNvSpPr>
            <a:spLocks noGrp="1"/>
          </p:cNvSpPr>
          <p:nvPr>
            <p:ph type="pic" sz="quarter" idx="12"/>
          </p:nvPr>
        </p:nvSpPr>
        <p:spPr>
          <a:xfrm>
            <a:off x="4222400" y="1651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8" name="Picture Placeholder 5">
            <a:extLst>
              <a:ext uri="{FF2B5EF4-FFF2-40B4-BE49-F238E27FC236}">
                <a16:creationId xmlns:a16="http://schemas.microsoft.com/office/drawing/2014/main" id="{1EE707F1-1BDF-437A-A38C-27FC7F394331}"/>
              </a:ext>
            </a:extLst>
          </p:cNvPr>
          <p:cNvSpPr>
            <a:spLocks noGrp="1"/>
          </p:cNvSpPr>
          <p:nvPr>
            <p:ph type="pic" sz="quarter" idx="13"/>
          </p:nvPr>
        </p:nvSpPr>
        <p:spPr>
          <a:xfrm>
            <a:off x="6685600" y="1651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9" name="Picture Placeholder 5">
            <a:extLst>
              <a:ext uri="{FF2B5EF4-FFF2-40B4-BE49-F238E27FC236}">
                <a16:creationId xmlns:a16="http://schemas.microsoft.com/office/drawing/2014/main" id="{A51DB854-9C07-4915-8532-69CA23092618}"/>
              </a:ext>
            </a:extLst>
          </p:cNvPr>
          <p:cNvSpPr>
            <a:spLocks noGrp="1"/>
          </p:cNvSpPr>
          <p:nvPr>
            <p:ph type="pic" sz="quarter" idx="14"/>
          </p:nvPr>
        </p:nvSpPr>
        <p:spPr>
          <a:xfrm>
            <a:off x="9148800" y="1651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269963412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IMAGE-LAYOUT-191">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7F3A2F40-EC73-4B00-9925-A5C91233C436}"/>
              </a:ext>
            </a:extLst>
          </p:cNvPr>
          <p:cNvSpPr>
            <a:spLocks noGrp="1"/>
          </p:cNvSpPr>
          <p:nvPr>
            <p:ph type="pic" sz="quarter" idx="11"/>
          </p:nvPr>
        </p:nvSpPr>
        <p:spPr>
          <a:xfrm>
            <a:off x="1759200" y="1729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6" name="Picture Placeholder 5">
            <a:extLst>
              <a:ext uri="{FF2B5EF4-FFF2-40B4-BE49-F238E27FC236}">
                <a16:creationId xmlns:a16="http://schemas.microsoft.com/office/drawing/2014/main" id="{C0AA2FCE-A6A5-40C5-9FC5-A8F862ED5D05}"/>
              </a:ext>
            </a:extLst>
          </p:cNvPr>
          <p:cNvSpPr>
            <a:spLocks noGrp="1"/>
          </p:cNvSpPr>
          <p:nvPr>
            <p:ph type="pic" sz="quarter" idx="12"/>
          </p:nvPr>
        </p:nvSpPr>
        <p:spPr>
          <a:xfrm>
            <a:off x="4222400" y="1729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8" name="Picture Placeholder 5">
            <a:extLst>
              <a:ext uri="{FF2B5EF4-FFF2-40B4-BE49-F238E27FC236}">
                <a16:creationId xmlns:a16="http://schemas.microsoft.com/office/drawing/2014/main" id="{1EE707F1-1BDF-437A-A38C-27FC7F394331}"/>
              </a:ext>
            </a:extLst>
          </p:cNvPr>
          <p:cNvSpPr>
            <a:spLocks noGrp="1"/>
          </p:cNvSpPr>
          <p:nvPr>
            <p:ph type="pic" sz="quarter" idx="13"/>
          </p:nvPr>
        </p:nvSpPr>
        <p:spPr>
          <a:xfrm>
            <a:off x="6685600" y="1729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9" name="Picture Placeholder 5">
            <a:extLst>
              <a:ext uri="{FF2B5EF4-FFF2-40B4-BE49-F238E27FC236}">
                <a16:creationId xmlns:a16="http://schemas.microsoft.com/office/drawing/2014/main" id="{A51DB854-9C07-4915-8532-69CA23092618}"/>
              </a:ext>
            </a:extLst>
          </p:cNvPr>
          <p:cNvSpPr>
            <a:spLocks noGrp="1"/>
          </p:cNvSpPr>
          <p:nvPr>
            <p:ph type="pic" sz="quarter" idx="14"/>
          </p:nvPr>
        </p:nvSpPr>
        <p:spPr>
          <a:xfrm>
            <a:off x="9148800" y="1729000"/>
            <a:ext cx="1588800" cy="34272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11" name="Title 1">
            <a:extLst>
              <a:ext uri="{FF2B5EF4-FFF2-40B4-BE49-F238E27FC236}">
                <a16:creationId xmlns:a16="http://schemas.microsoft.com/office/drawing/2014/main" id="{3CFFEF3D-77D7-44F0-901F-AF13AC0C6316}"/>
              </a:ext>
            </a:extLst>
          </p:cNvPr>
          <p:cNvSpPr>
            <a:spLocks noGrp="1"/>
          </p:cNvSpPr>
          <p:nvPr>
            <p:ph type="title" hasCustomPrompt="1"/>
          </p:nvPr>
        </p:nvSpPr>
        <p:spPr>
          <a:xfrm>
            <a:off x="609600" y="533400"/>
            <a:ext cx="10972800" cy="584775"/>
          </a:xfrm>
          <a:prstGeom prst="rect">
            <a:avLst/>
          </a:prstGeom>
        </p:spPr>
        <p:txBody>
          <a:bodyPr anchor="t">
            <a:spAutoFit/>
          </a:bodyPr>
          <a:lstStyle>
            <a:lvl1pPr algn="ctr">
              <a:lnSpc>
                <a:spcPct val="100000"/>
              </a:lnSpc>
              <a:defRPr sz="3200" b="1" spc="0" baseline="0"/>
            </a:lvl1pPr>
          </a:lstStyle>
          <a:p>
            <a:r>
              <a:rPr lang="en-US"/>
              <a:t>Click To Edit Master Title Style</a:t>
            </a:r>
          </a:p>
        </p:txBody>
      </p:sp>
    </p:spTree>
    <p:extLst>
      <p:ext uri="{BB962C8B-B14F-4D97-AF65-F5344CB8AC3E}">
        <p14:creationId xmlns:p14="http://schemas.microsoft.com/office/powerpoint/2010/main" val="2273486740"/>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IMAGE-LAYOUT-192">
    <p:spTree>
      <p:nvGrpSpPr>
        <p:cNvPr id="1" name=""/>
        <p:cNvGrpSpPr/>
        <p:nvPr/>
      </p:nvGrpSpPr>
      <p:grpSpPr>
        <a:xfrm>
          <a:off x="0" y="0"/>
          <a:ext cx="0" cy="0"/>
          <a:chOff x="0" y="0"/>
          <a:chExt cx="0" cy="0"/>
        </a:xfrm>
      </p:grpSpPr>
      <p:sp>
        <p:nvSpPr>
          <p:cNvPr id="11" name="Picture Placeholder 5">
            <a:extLst>
              <a:ext uri="{FF2B5EF4-FFF2-40B4-BE49-F238E27FC236}">
                <a16:creationId xmlns:a16="http://schemas.microsoft.com/office/drawing/2014/main" id="{541A5A4B-3D95-40B2-B91B-8F06F56EC5E1}"/>
              </a:ext>
            </a:extLst>
          </p:cNvPr>
          <p:cNvSpPr>
            <a:spLocks noGrp="1" noChangeAspect="1"/>
          </p:cNvSpPr>
          <p:nvPr>
            <p:ph type="pic" sz="quarter" idx="12"/>
          </p:nvPr>
        </p:nvSpPr>
        <p:spPr>
          <a:xfrm>
            <a:off x="877328" y="2525489"/>
            <a:ext cx="1434505" cy="309676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12" name="Picture Placeholder 5">
            <a:extLst>
              <a:ext uri="{FF2B5EF4-FFF2-40B4-BE49-F238E27FC236}">
                <a16:creationId xmlns:a16="http://schemas.microsoft.com/office/drawing/2014/main" id="{3DF384CD-5A44-4F95-B319-B09150AC14DC}"/>
              </a:ext>
            </a:extLst>
          </p:cNvPr>
          <p:cNvSpPr>
            <a:spLocks noGrp="1" noChangeAspect="1"/>
          </p:cNvSpPr>
          <p:nvPr>
            <p:ph type="pic" sz="quarter" idx="13"/>
          </p:nvPr>
        </p:nvSpPr>
        <p:spPr>
          <a:xfrm>
            <a:off x="3202023" y="2525489"/>
            <a:ext cx="1434505" cy="309676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10" name="Picture Placeholder 5">
            <a:extLst>
              <a:ext uri="{FF2B5EF4-FFF2-40B4-BE49-F238E27FC236}">
                <a16:creationId xmlns:a16="http://schemas.microsoft.com/office/drawing/2014/main" id="{AF578957-F103-4311-9754-DF7D41509FC9}"/>
              </a:ext>
            </a:extLst>
          </p:cNvPr>
          <p:cNvSpPr>
            <a:spLocks noGrp="1" noChangeAspect="1"/>
          </p:cNvSpPr>
          <p:nvPr>
            <p:ph type="pic" sz="quarter" idx="11"/>
          </p:nvPr>
        </p:nvSpPr>
        <p:spPr>
          <a:xfrm>
            <a:off x="1918729" y="2269457"/>
            <a:ext cx="1671707" cy="3608832"/>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7" name="Title 7">
            <a:extLst>
              <a:ext uri="{FF2B5EF4-FFF2-40B4-BE49-F238E27FC236}">
                <a16:creationId xmlns:a16="http://schemas.microsoft.com/office/drawing/2014/main" id="{64925FF4-E63F-4BF2-E6E7-7FE772208905}"/>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E8EB818D-F085-5AB7-7790-C13FED537B1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4C41ACD9-9892-296D-CBED-AAF4B12D7D20}"/>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95868406"/>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IMAGE-LAYOUT-193">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5357320" y="2138825"/>
            <a:ext cx="2821480" cy="6014575"/>
          </a:xfrm>
          <a:prstGeom prst="rect">
            <a:avLst/>
          </a:prstGeom>
          <a:solidFill>
            <a:schemeClr val="bg2">
              <a:lumMod val="75000"/>
            </a:schemeClr>
          </a:solidFill>
          <a:ln w="63500">
            <a:noFill/>
          </a:ln>
          <a:effectLst/>
        </p:spPr>
        <p:txBody>
          <a:bodyPr/>
          <a:lstStyle>
            <a:lvl1pPr>
              <a:defRPr lang="uk-UA" sz="1333" dirty="0"/>
            </a:lvl1pPr>
          </a:lstStyle>
          <a:p>
            <a:pPr lvl="0"/>
            <a:endParaRPr lang="uk-UA"/>
          </a:p>
        </p:txBody>
      </p:sp>
      <p:sp>
        <p:nvSpPr>
          <p:cNvPr id="3" name="Picture Placeholder 2"/>
          <p:cNvSpPr>
            <a:spLocks noGrp="1"/>
          </p:cNvSpPr>
          <p:nvPr>
            <p:ph type="pic" sz="quarter" idx="11"/>
          </p:nvPr>
        </p:nvSpPr>
        <p:spPr>
          <a:xfrm>
            <a:off x="9855200" y="2138825"/>
            <a:ext cx="2821480" cy="6014575"/>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4" name="Picture Placeholder 2"/>
          <p:cNvSpPr>
            <a:spLocks noGrp="1"/>
          </p:cNvSpPr>
          <p:nvPr>
            <p:ph type="pic" sz="quarter" idx="12"/>
          </p:nvPr>
        </p:nvSpPr>
        <p:spPr>
          <a:xfrm>
            <a:off x="7395570" y="1680639"/>
            <a:ext cx="3203129" cy="693094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36628367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IMAGE-LAYOUT-194">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C1076E93-A81C-48AD-A313-F9508C334FC7}"/>
              </a:ext>
            </a:extLst>
          </p:cNvPr>
          <p:cNvSpPr>
            <a:spLocks noGrp="1"/>
          </p:cNvSpPr>
          <p:nvPr>
            <p:ph type="pic" sz="quarter" idx="11"/>
          </p:nvPr>
        </p:nvSpPr>
        <p:spPr>
          <a:xfrm>
            <a:off x="1424981" y="1361440"/>
            <a:ext cx="3145536" cy="420624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279921662"/>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IMAGE-LAYOUT-195">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C1076E93-A81C-48AD-A313-F9508C334FC7}"/>
              </a:ext>
            </a:extLst>
          </p:cNvPr>
          <p:cNvSpPr>
            <a:spLocks noGrp="1"/>
          </p:cNvSpPr>
          <p:nvPr>
            <p:ph type="pic" sz="quarter" idx="11"/>
          </p:nvPr>
        </p:nvSpPr>
        <p:spPr>
          <a:xfrm>
            <a:off x="1767840" y="1097280"/>
            <a:ext cx="3523488" cy="471220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275422684"/>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IMAGE-LAYOUT-196">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E0EF940-579A-4520-8BE8-936951931675}"/>
              </a:ext>
            </a:extLst>
          </p:cNvPr>
          <p:cNvSpPr>
            <a:spLocks noGrp="1"/>
          </p:cNvSpPr>
          <p:nvPr>
            <p:ph type="pic" sz="quarter" idx="10"/>
          </p:nvPr>
        </p:nvSpPr>
        <p:spPr>
          <a:xfrm>
            <a:off x="5798400" y="1361440"/>
            <a:ext cx="3134783" cy="41656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3544309671"/>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IMAGE-LAYOUT-197">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8D99A39A-AA1D-4BDE-98F1-B3A30A1DAFFD}"/>
              </a:ext>
            </a:extLst>
          </p:cNvPr>
          <p:cNvSpPr>
            <a:spLocks noGrp="1"/>
          </p:cNvSpPr>
          <p:nvPr>
            <p:ph type="pic" sz="quarter" idx="11"/>
          </p:nvPr>
        </p:nvSpPr>
        <p:spPr>
          <a:xfrm>
            <a:off x="6337300" y="1828800"/>
            <a:ext cx="4025900" cy="30099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563589995"/>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IMAGE-LAYOUT-198">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6096000" y="932688"/>
            <a:ext cx="6644640" cy="4980432"/>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4" name="Title 1">
            <a:extLst>
              <a:ext uri="{FF2B5EF4-FFF2-40B4-BE49-F238E27FC236}">
                <a16:creationId xmlns:a16="http://schemas.microsoft.com/office/drawing/2014/main" id="{C4842AAF-0617-4E58-AD91-CD7A33D898A4}"/>
              </a:ext>
            </a:extLst>
          </p:cNvPr>
          <p:cNvSpPr>
            <a:spLocks noGrp="1"/>
          </p:cNvSpPr>
          <p:nvPr>
            <p:ph type="title" hasCustomPrompt="1"/>
          </p:nvPr>
        </p:nvSpPr>
        <p:spPr>
          <a:xfrm>
            <a:off x="609600" y="609600"/>
            <a:ext cx="10972800" cy="584775"/>
          </a:xfrm>
          <a:prstGeom prst="rect">
            <a:avLst/>
          </a:prstGeom>
        </p:spPr>
        <p:txBody>
          <a:bodyPr anchor="t">
            <a:spAutoFit/>
          </a:bodyPr>
          <a:lstStyle>
            <a:lvl1pPr algn="l">
              <a:lnSpc>
                <a:spcPct val="100000"/>
              </a:lnSpc>
              <a:defRPr sz="3200" spc="0" baseline="0"/>
            </a:lvl1pPr>
          </a:lstStyle>
          <a:p>
            <a:r>
              <a:rPr lang="en-US"/>
              <a:t>Click To Edit Master Title Style</a:t>
            </a:r>
          </a:p>
        </p:txBody>
      </p:sp>
    </p:spTree>
    <p:extLst>
      <p:ext uri="{BB962C8B-B14F-4D97-AF65-F5344CB8AC3E}">
        <p14:creationId xmlns:p14="http://schemas.microsoft.com/office/powerpoint/2010/main" val="88771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FAULT-SLIDE-02">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4" name="Text Placeholder 3">
            <a:extLst>
              <a:ext uri="{FF2B5EF4-FFF2-40B4-BE49-F238E27FC236}">
                <a16:creationId xmlns:a16="http://schemas.microsoft.com/office/drawing/2014/main" id="{0B8CABD8-6A6A-625F-7C67-12224D8DFC2F}"/>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
        <p:nvSpPr>
          <p:cNvPr id="5" name="Slide Number Placeholder 1">
            <a:extLst>
              <a:ext uri="{FF2B5EF4-FFF2-40B4-BE49-F238E27FC236}">
                <a16:creationId xmlns:a16="http://schemas.microsoft.com/office/drawing/2014/main" id="{7B626CD9-37A1-A0F3-B099-351569FF9D5E}"/>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cxnSp>
        <p:nvCxnSpPr>
          <p:cNvPr id="6" name="Straight Connector 5">
            <a:extLst>
              <a:ext uri="{FF2B5EF4-FFF2-40B4-BE49-F238E27FC236}">
                <a16:creationId xmlns:a16="http://schemas.microsoft.com/office/drawing/2014/main" id="{17A78CD7-A841-BA77-7115-A34E735380A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1438422"/>
      </p:ext>
    </p:extLst>
  </p:cSld>
  <p:clrMapOvr>
    <a:masterClrMapping/>
  </p:clrMapOvr>
  <p:hf sldNum="0" hdr="0" ftr="0" dt="0"/>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IMAGE-LAYOUT-199">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1A3DE550-6E56-4588-A5FD-D80A056A9D13}"/>
              </a:ext>
            </a:extLst>
          </p:cNvPr>
          <p:cNvSpPr>
            <a:spLocks noGrp="1" noChangeAspect="1"/>
          </p:cNvSpPr>
          <p:nvPr>
            <p:ph type="pic" sz="quarter" idx="10"/>
          </p:nvPr>
        </p:nvSpPr>
        <p:spPr>
          <a:xfrm>
            <a:off x="3367542" y="1612863"/>
            <a:ext cx="5484759" cy="3395472"/>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3976317840"/>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userDrawn="1">
  <p:cSld name="IMAGE-LAYOUT-200">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C59725EF-3921-4A02-B0D1-A587E3AF6FFD}"/>
              </a:ext>
            </a:extLst>
          </p:cNvPr>
          <p:cNvSpPr>
            <a:spLocks noGrp="1" noChangeAspect="1"/>
          </p:cNvSpPr>
          <p:nvPr>
            <p:ph type="pic" sz="quarter" idx="10"/>
          </p:nvPr>
        </p:nvSpPr>
        <p:spPr>
          <a:xfrm>
            <a:off x="6297168" y="2164080"/>
            <a:ext cx="3465243" cy="2133600"/>
          </a:xfrm>
          <a:prstGeom prst="rect">
            <a:avLst/>
          </a:prstGeom>
          <a:solidFill>
            <a:schemeClr val="bg2">
              <a:lumMod val="75000"/>
            </a:schemeClr>
          </a:solidFill>
          <a:ln w="63500">
            <a:noFill/>
          </a:ln>
          <a:effectLst/>
        </p:spPr>
        <p:txBody>
          <a:bodyPr/>
          <a:lstStyle>
            <a:lvl1pPr>
              <a:defRPr lang="uk-UA" sz="1333" dirty="0"/>
            </a:lvl1pPr>
          </a:lstStyle>
          <a:p>
            <a:pPr lvl="0"/>
            <a:endParaRPr lang="uk-UA"/>
          </a:p>
        </p:txBody>
      </p:sp>
    </p:spTree>
    <p:extLst>
      <p:ext uri="{BB962C8B-B14F-4D97-AF65-F5344CB8AC3E}">
        <p14:creationId xmlns:p14="http://schemas.microsoft.com/office/powerpoint/2010/main" val="156744926"/>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userDrawn="1">
  <p:cSld name="IMAGE-LAYOUT-201">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C59725EF-3921-4A02-B0D1-A587E3AF6FFD}"/>
              </a:ext>
            </a:extLst>
          </p:cNvPr>
          <p:cNvSpPr>
            <a:spLocks noGrp="1" noChangeAspect="1"/>
          </p:cNvSpPr>
          <p:nvPr>
            <p:ph type="pic" sz="quarter" idx="10"/>
          </p:nvPr>
        </p:nvSpPr>
        <p:spPr>
          <a:xfrm>
            <a:off x="6333805" y="1447800"/>
            <a:ext cx="6334879" cy="3900476"/>
          </a:xfrm>
          <a:prstGeom prst="rect">
            <a:avLst/>
          </a:prstGeom>
          <a:solidFill>
            <a:schemeClr val="bg2">
              <a:lumMod val="75000"/>
            </a:schemeClr>
          </a:solidFill>
          <a:ln w="63500">
            <a:noFill/>
          </a:ln>
          <a:effectLst/>
        </p:spPr>
        <p:txBody>
          <a:bodyPr/>
          <a:lstStyle>
            <a:lvl1pPr>
              <a:defRPr lang="uk-UA" sz="1333" dirty="0"/>
            </a:lvl1pPr>
          </a:lstStyle>
          <a:p>
            <a:pPr lvl="0"/>
            <a:endParaRPr lang="uk-UA"/>
          </a:p>
        </p:txBody>
      </p:sp>
    </p:spTree>
    <p:extLst>
      <p:ext uri="{BB962C8B-B14F-4D97-AF65-F5344CB8AC3E}">
        <p14:creationId xmlns:p14="http://schemas.microsoft.com/office/powerpoint/2010/main" val="369470618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IMAGE-LAYOUT-20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C13FD29A-8BBA-4425-88CD-DF5868D56B5A}"/>
              </a:ext>
            </a:extLst>
          </p:cNvPr>
          <p:cNvSpPr>
            <a:spLocks noGrp="1"/>
          </p:cNvSpPr>
          <p:nvPr>
            <p:ph type="pic" sz="quarter" idx="11"/>
          </p:nvPr>
        </p:nvSpPr>
        <p:spPr>
          <a:xfrm>
            <a:off x="-700820" y="1370661"/>
            <a:ext cx="5959024" cy="3676625"/>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2723315822"/>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IMAGE-LAYOUT-203">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45D560B-D2F9-4F71-BAEC-8B2E8D1C895E}"/>
              </a:ext>
            </a:extLst>
          </p:cNvPr>
          <p:cNvSpPr>
            <a:spLocks noGrp="1"/>
          </p:cNvSpPr>
          <p:nvPr>
            <p:ph type="pic" sz="quarter" idx="10"/>
          </p:nvPr>
        </p:nvSpPr>
        <p:spPr>
          <a:xfrm>
            <a:off x="6438901" y="1419226"/>
            <a:ext cx="4504267" cy="3466041"/>
          </a:xfrm>
          <a:custGeom>
            <a:avLst/>
            <a:gdLst>
              <a:gd name="connsiteX0" fmla="*/ 0 w 5918200"/>
              <a:gd name="connsiteY0" fmla="*/ 0 h 3916362"/>
              <a:gd name="connsiteX1" fmla="*/ 5918200 w 5918200"/>
              <a:gd name="connsiteY1" fmla="*/ 0 h 3916362"/>
              <a:gd name="connsiteX2" fmla="*/ 5918200 w 5918200"/>
              <a:gd name="connsiteY2" fmla="*/ 3916362 h 3916362"/>
              <a:gd name="connsiteX3" fmla="*/ 0 w 5918200"/>
              <a:gd name="connsiteY3" fmla="*/ 3916362 h 3916362"/>
              <a:gd name="connsiteX4" fmla="*/ 0 w 5918200"/>
              <a:gd name="connsiteY4" fmla="*/ 0 h 3916362"/>
              <a:gd name="connsiteX0" fmla="*/ 0 w 5918200"/>
              <a:gd name="connsiteY0" fmla="*/ 0 h 3916362"/>
              <a:gd name="connsiteX1" fmla="*/ 5918200 w 5918200"/>
              <a:gd name="connsiteY1" fmla="*/ 0 h 3916362"/>
              <a:gd name="connsiteX2" fmla="*/ 5911850 w 5918200"/>
              <a:gd name="connsiteY2" fmla="*/ 3833812 h 3916362"/>
              <a:gd name="connsiteX3" fmla="*/ 0 w 5918200"/>
              <a:gd name="connsiteY3" fmla="*/ 3916362 h 3916362"/>
              <a:gd name="connsiteX4" fmla="*/ 0 w 5918200"/>
              <a:gd name="connsiteY4" fmla="*/ 0 h 3916362"/>
              <a:gd name="connsiteX0" fmla="*/ 0 w 6750050"/>
              <a:gd name="connsiteY0" fmla="*/ 1250950 h 5167312"/>
              <a:gd name="connsiteX1" fmla="*/ 6750050 w 6750050"/>
              <a:gd name="connsiteY1" fmla="*/ 0 h 5167312"/>
              <a:gd name="connsiteX2" fmla="*/ 5911850 w 6750050"/>
              <a:gd name="connsiteY2" fmla="*/ 5084762 h 5167312"/>
              <a:gd name="connsiteX3" fmla="*/ 0 w 6750050"/>
              <a:gd name="connsiteY3" fmla="*/ 5167312 h 5167312"/>
              <a:gd name="connsiteX4" fmla="*/ 0 w 6750050"/>
              <a:gd name="connsiteY4" fmla="*/ 1250950 h 5167312"/>
              <a:gd name="connsiteX0" fmla="*/ 0 w 6750050"/>
              <a:gd name="connsiteY0" fmla="*/ 1250950 h 5167312"/>
              <a:gd name="connsiteX1" fmla="*/ 6750050 w 6750050"/>
              <a:gd name="connsiteY1" fmla="*/ 0 h 5167312"/>
              <a:gd name="connsiteX2" fmla="*/ 5911850 w 6750050"/>
              <a:gd name="connsiteY2" fmla="*/ 5084762 h 5167312"/>
              <a:gd name="connsiteX3" fmla="*/ 0 w 6750050"/>
              <a:gd name="connsiteY3" fmla="*/ 5167312 h 5167312"/>
              <a:gd name="connsiteX4" fmla="*/ 0 w 6750050"/>
              <a:gd name="connsiteY4" fmla="*/ 1250950 h 5167312"/>
              <a:gd name="connsiteX0" fmla="*/ 0 w 6750050"/>
              <a:gd name="connsiteY0" fmla="*/ 1250950 h 5167312"/>
              <a:gd name="connsiteX1" fmla="*/ 6750050 w 6750050"/>
              <a:gd name="connsiteY1" fmla="*/ 0 h 5167312"/>
              <a:gd name="connsiteX2" fmla="*/ 5911850 w 6750050"/>
              <a:gd name="connsiteY2" fmla="*/ 5084762 h 5167312"/>
              <a:gd name="connsiteX3" fmla="*/ 0 w 6750050"/>
              <a:gd name="connsiteY3" fmla="*/ 5167312 h 5167312"/>
              <a:gd name="connsiteX4" fmla="*/ 0 w 6750050"/>
              <a:gd name="connsiteY4" fmla="*/ 1250950 h 5167312"/>
              <a:gd name="connsiteX0" fmla="*/ 914400 w 6750050"/>
              <a:gd name="connsiteY0" fmla="*/ 749300 h 5167312"/>
              <a:gd name="connsiteX1" fmla="*/ 6750050 w 6750050"/>
              <a:gd name="connsiteY1" fmla="*/ 0 h 5167312"/>
              <a:gd name="connsiteX2" fmla="*/ 5911850 w 6750050"/>
              <a:gd name="connsiteY2" fmla="*/ 5084762 h 5167312"/>
              <a:gd name="connsiteX3" fmla="*/ 0 w 6750050"/>
              <a:gd name="connsiteY3" fmla="*/ 5167312 h 5167312"/>
              <a:gd name="connsiteX4" fmla="*/ 914400 w 6750050"/>
              <a:gd name="connsiteY4" fmla="*/ 749300 h 5167312"/>
              <a:gd name="connsiteX0" fmla="*/ 914400 w 6756400"/>
              <a:gd name="connsiteY0" fmla="*/ 781050 h 5199062"/>
              <a:gd name="connsiteX1" fmla="*/ 6756400 w 6756400"/>
              <a:gd name="connsiteY1" fmla="*/ 0 h 5199062"/>
              <a:gd name="connsiteX2" fmla="*/ 5911850 w 6756400"/>
              <a:gd name="connsiteY2" fmla="*/ 5116512 h 5199062"/>
              <a:gd name="connsiteX3" fmla="*/ 0 w 6756400"/>
              <a:gd name="connsiteY3" fmla="*/ 5199062 h 5199062"/>
              <a:gd name="connsiteX4" fmla="*/ 914400 w 6756400"/>
              <a:gd name="connsiteY4" fmla="*/ 781050 h 5199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6400" h="5199062">
                <a:moveTo>
                  <a:pt x="914400" y="781050"/>
                </a:moveTo>
                <a:lnTo>
                  <a:pt x="6756400" y="0"/>
                </a:lnTo>
                <a:cubicBezTo>
                  <a:pt x="6557433" y="1392237"/>
                  <a:pt x="6129867" y="3838575"/>
                  <a:pt x="5911850" y="5116512"/>
                </a:cubicBezTo>
                <a:lnTo>
                  <a:pt x="0" y="5199062"/>
                </a:lnTo>
                <a:lnTo>
                  <a:pt x="914400" y="781050"/>
                </a:lnTo>
                <a:close/>
              </a:path>
            </a:pathLst>
          </a:cu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130403923"/>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IMAGE-LAYOUT-204">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3937000" y="1752600"/>
            <a:ext cx="4318000" cy="26416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7" name="Title 1">
            <a:extLst>
              <a:ext uri="{FF2B5EF4-FFF2-40B4-BE49-F238E27FC236}">
                <a16:creationId xmlns:a16="http://schemas.microsoft.com/office/drawing/2014/main" id="{0239B258-5159-4A18-BA5A-81CC83DE6930}"/>
              </a:ext>
            </a:extLst>
          </p:cNvPr>
          <p:cNvSpPr>
            <a:spLocks noGrp="1"/>
          </p:cNvSpPr>
          <p:nvPr>
            <p:ph type="title" hasCustomPrompt="1"/>
          </p:nvPr>
        </p:nvSpPr>
        <p:spPr>
          <a:xfrm>
            <a:off x="762000" y="635000"/>
            <a:ext cx="10668001" cy="609600"/>
          </a:xfrm>
          <a:prstGeom prst="rect">
            <a:avLst/>
          </a:prstGeom>
        </p:spPr>
        <p:txBody>
          <a:bodyPr anchor="ctr"/>
          <a:lstStyle>
            <a:lvl1pPr marL="0" algn="ctr" defTabSz="914446" rtl="0" eaLnBrk="1" latinLnBrk="0" hangingPunct="1">
              <a:defRPr lang="en-US" sz="4400"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Tree>
    <p:extLst>
      <p:ext uri="{BB962C8B-B14F-4D97-AF65-F5344CB8AC3E}">
        <p14:creationId xmlns:p14="http://schemas.microsoft.com/office/powerpoint/2010/main" val="367655096"/>
      </p:ext>
    </p:extLst>
  </p:cSld>
  <p:clrMapOvr>
    <a:masterClrMapping/>
  </p:clrMapOvr>
  <p:hf hdr="0" ftr="0" dt="0"/>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IMAGE-LAYOUT-205">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C59725EF-3921-4A02-B0D1-A587E3AF6FFD}"/>
              </a:ext>
            </a:extLst>
          </p:cNvPr>
          <p:cNvSpPr>
            <a:spLocks noGrp="1"/>
          </p:cNvSpPr>
          <p:nvPr>
            <p:ph type="pic" sz="quarter" idx="10"/>
          </p:nvPr>
        </p:nvSpPr>
        <p:spPr>
          <a:xfrm>
            <a:off x="1720932" y="2061668"/>
            <a:ext cx="4202896" cy="2587785"/>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380064815"/>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IMAGE-LAYOUT-206">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8BFD967-56A8-431B-A205-17DC04225AF5}"/>
              </a:ext>
            </a:extLst>
          </p:cNvPr>
          <p:cNvSpPr>
            <a:spLocks noGrp="1"/>
          </p:cNvSpPr>
          <p:nvPr>
            <p:ph type="pic" sz="quarter" idx="11"/>
          </p:nvPr>
        </p:nvSpPr>
        <p:spPr>
          <a:xfrm>
            <a:off x="6214808" y="2463800"/>
            <a:ext cx="3517900" cy="2180167"/>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724174572"/>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IMAGE-LAYOUT-207">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AB1DC65-F1F7-43D0-9848-2BDFBBE28F77}"/>
              </a:ext>
            </a:extLst>
          </p:cNvPr>
          <p:cNvSpPr>
            <a:spLocks noGrp="1"/>
          </p:cNvSpPr>
          <p:nvPr>
            <p:ph type="pic" sz="quarter" idx="10"/>
          </p:nvPr>
        </p:nvSpPr>
        <p:spPr>
          <a:xfrm>
            <a:off x="4178922" y="2028576"/>
            <a:ext cx="3834157" cy="2376163"/>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4261203194"/>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IMAGE-LAYOUT-208">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6F508C4-99DD-4F3B-BD69-3437179772A1}"/>
              </a:ext>
            </a:extLst>
          </p:cNvPr>
          <p:cNvSpPr>
            <a:spLocks noGrp="1"/>
          </p:cNvSpPr>
          <p:nvPr>
            <p:ph type="pic" sz="quarter" idx="11"/>
          </p:nvPr>
        </p:nvSpPr>
        <p:spPr>
          <a:xfrm>
            <a:off x="1414272" y="1652016"/>
            <a:ext cx="4346448" cy="248716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4335132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FAULT-SLIDE-03">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9CE1CC6C-8A88-F9A7-C962-A16D430522DF}"/>
              </a:ext>
            </a:extLst>
          </p:cNvPr>
          <p:cNvSpPr>
            <a:spLocks noGrp="1"/>
          </p:cNvSpPr>
          <p:nvPr>
            <p:ph type="title" hasCustomPrompt="1"/>
          </p:nvPr>
        </p:nvSpPr>
        <p:spPr>
          <a:xfrm>
            <a:off x="585216"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4" name="Slide Number Placeholder 1">
            <a:extLst>
              <a:ext uri="{FF2B5EF4-FFF2-40B4-BE49-F238E27FC236}">
                <a16:creationId xmlns:a16="http://schemas.microsoft.com/office/drawing/2014/main" id="{27B72655-B662-7B9C-4B13-D4AAAFC1BAE5}"/>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219666713"/>
      </p:ext>
    </p:extLst>
  </p:cSld>
  <p:clrMapOvr>
    <a:masterClrMapping/>
  </p:clrMapOvr>
  <p:hf sldNum="0" hdr="0" ftr="0" dt="0"/>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IMAGE-LAYOUT-209">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6F508C4-99DD-4F3B-BD69-3437179772A1}"/>
              </a:ext>
            </a:extLst>
          </p:cNvPr>
          <p:cNvSpPr>
            <a:spLocks noGrp="1"/>
          </p:cNvSpPr>
          <p:nvPr>
            <p:ph type="pic" sz="quarter" idx="11"/>
          </p:nvPr>
        </p:nvSpPr>
        <p:spPr>
          <a:xfrm>
            <a:off x="6086879" y="1738469"/>
            <a:ext cx="4346448" cy="248716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306695235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IMAGE-LAYOUT-210">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6F508C4-99DD-4F3B-BD69-3437179772A1}"/>
              </a:ext>
            </a:extLst>
          </p:cNvPr>
          <p:cNvSpPr>
            <a:spLocks noGrp="1"/>
          </p:cNvSpPr>
          <p:nvPr>
            <p:ph type="pic" sz="quarter" idx="11"/>
          </p:nvPr>
        </p:nvSpPr>
        <p:spPr>
          <a:xfrm>
            <a:off x="792480" y="2415032"/>
            <a:ext cx="4346448" cy="2487168"/>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
        <p:nvSpPr>
          <p:cNvPr id="5" name="Title 7">
            <a:extLst>
              <a:ext uri="{FF2B5EF4-FFF2-40B4-BE49-F238E27FC236}">
                <a16:creationId xmlns:a16="http://schemas.microsoft.com/office/drawing/2014/main" id="{610927EC-7006-D707-9386-140ADB65AA58}"/>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3D7F8DE3-FC15-A4C5-6B9E-BB9873F45388}"/>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 Placeholder 3">
            <a:extLst>
              <a:ext uri="{FF2B5EF4-FFF2-40B4-BE49-F238E27FC236}">
                <a16:creationId xmlns:a16="http://schemas.microsoft.com/office/drawing/2014/main" id="{5B219130-6FA0-0D66-E775-362BE1A64DF0}"/>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3718552020"/>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IMAGE-LAYOUT-211">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054CB6AF-2D11-466A-854D-D9FCE0A11361}"/>
              </a:ext>
            </a:extLst>
          </p:cNvPr>
          <p:cNvSpPr>
            <a:spLocks noGrp="1"/>
          </p:cNvSpPr>
          <p:nvPr>
            <p:ph type="pic" sz="quarter" idx="11"/>
          </p:nvPr>
        </p:nvSpPr>
        <p:spPr>
          <a:xfrm>
            <a:off x="1971675" y="2194395"/>
            <a:ext cx="2822575" cy="1592322"/>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16" name="Picture Placeholder 2">
            <a:extLst>
              <a:ext uri="{FF2B5EF4-FFF2-40B4-BE49-F238E27FC236}">
                <a16:creationId xmlns:a16="http://schemas.microsoft.com/office/drawing/2014/main" id="{BE875F6D-EBF4-49B4-BF83-6FAAAA15616E}"/>
              </a:ext>
            </a:extLst>
          </p:cNvPr>
          <p:cNvSpPr>
            <a:spLocks noGrp="1"/>
          </p:cNvSpPr>
          <p:nvPr>
            <p:ph type="pic" sz="quarter" idx="12"/>
          </p:nvPr>
        </p:nvSpPr>
        <p:spPr>
          <a:xfrm>
            <a:off x="7393557" y="2194395"/>
            <a:ext cx="2822575" cy="1592322"/>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3" name="Picture Placeholder 2">
            <a:extLst>
              <a:ext uri="{FF2B5EF4-FFF2-40B4-BE49-F238E27FC236}">
                <a16:creationId xmlns:a16="http://schemas.microsoft.com/office/drawing/2014/main" id="{FEEB4D78-79B6-4F4C-B409-C47AFC95006B}"/>
              </a:ext>
            </a:extLst>
          </p:cNvPr>
          <p:cNvSpPr>
            <a:spLocks noGrp="1"/>
          </p:cNvSpPr>
          <p:nvPr>
            <p:ph type="pic" sz="quarter" idx="10"/>
          </p:nvPr>
        </p:nvSpPr>
        <p:spPr>
          <a:xfrm>
            <a:off x="4224338" y="1803400"/>
            <a:ext cx="3743325" cy="2118783"/>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
        <p:nvSpPr>
          <p:cNvPr id="7" name="Title 7">
            <a:extLst>
              <a:ext uri="{FF2B5EF4-FFF2-40B4-BE49-F238E27FC236}">
                <a16:creationId xmlns:a16="http://schemas.microsoft.com/office/drawing/2014/main" id="{5D4F9920-7AAC-9CD0-29C0-B6DF45FA2427}"/>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832E6B50-FCFD-8F6A-B034-5CBE7751743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2915487"/>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userDrawn="1">
  <p:cSld name="IMAGE-LAYOUT-212">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835C6EA-9DC7-4965-949E-CF14D2C854E0}"/>
              </a:ext>
            </a:extLst>
          </p:cNvPr>
          <p:cNvSpPr>
            <a:spLocks noGrp="1"/>
          </p:cNvSpPr>
          <p:nvPr>
            <p:ph type="pic" sz="quarter" idx="10"/>
          </p:nvPr>
        </p:nvSpPr>
        <p:spPr>
          <a:xfrm>
            <a:off x="2133600" y="2067561"/>
            <a:ext cx="2270549" cy="2697903"/>
          </a:xfrm>
          <a:prstGeom prst="roundRect">
            <a:avLst>
              <a:gd name="adj" fmla="val 14877"/>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3162657628"/>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userDrawn="1">
  <p:cSld name="IMAGE-LAYOUT-213">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835C6EA-9DC7-4965-949E-CF14D2C854E0}"/>
              </a:ext>
            </a:extLst>
          </p:cNvPr>
          <p:cNvSpPr>
            <a:spLocks noGrp="1"/>
          </p:cNvSpPr>
          <p:nvPr>
            <p:ph type="pic" sz="quarter" idx="10"/>
          </p:nvPr>
        </p:nvSpPr>
        <p:spPr>
          <a:xfrm>
            <a:off x="7071558" y="2468034"/>
            <a:ext cx="1727663" cy="2015067"/>
          </a:xfrm>
          <a:prstGeom prst="roundRect">
            <a:avLst>
              <a:gd name="adj" fmla="val 14877"/>
            </a:avLst>
          </a:prstGeom>
          <a:solidFill>
            <a:schemeClr val="bg2">
              <a:lumMod val="75000"/>
            </a:schemeClr>
          </a:solidFill>
          <a:ln w="63500">
            <a:noFill/>
          </a:ln>
          <a:effectLst/>
        </p:spPr>
        <p:txBody>
          <a:bodyPr/>
          <a:lstStyle>
            <a:lvl1pPr>
              <a:defRPr lang="en-US" sz="1333"/>
            </a:lvl1pPr>
          </a:lstStyle>
          <a:p>
            <a:pPr lvl="0"/>
            <a:endParaRPr lang="en-US"/>
          </a:p>
        </p:txBody>
      </p:sp>
      <p:sp>
        <p:nvSpPr>
          <p:cNvPr id="10" name="Picture Placeholder 2">
            <a:extLst>
              <a:ext uri="{FF2B5EF4-FFF2-40B4-BE49-F238E27FC236}">
                <a16:creationId xmlns:a16="http://schemas.microsoft.com/office/drawing/2014/main" id="{74C6A049-70BF-4E57-B30A-1B1BD88032BC}"/>
              </a:ext>
            </a:extLst>
          </p:cNvPr>
          <p:cNvSpPr>
            <a:spLocks noGrp="1"/>
          </p:cNvSpPr>
          <p:nvPr>
            <p:ph type="pic" sz="quarter" idx="11"/>
          </p:nvPr>
        </p:nvSpPr>
        <p:spPr>
          <a:xfrm>
            <a:off x="5811718" y="2656840"/>
            <a:ext cx="1414058" cy="1688255"/>
          </a:xfrm>
          <a:prstGeom prst="roundRect">
            <a:avLst>
              <a:gd name="adj" fmla="val 16542"/>
            </a:avLst>
          </a:prstGeom>
          <a:solidFill>
            <a:schemeClr val="bg2">
              <a:lumMod val="75000"/>
            </a:schemeClr>
          </a:solidFill>
          <a:ln w="63500">
            <a:noFill/>
          </a:ln>
          <a:effectLst/>
        </p:spPr>
        <p:txBody>
          <a:bodyPr/>
          <a:lstStyle>
            <a:lvl1pPr>
              <a:defRPr lang="en-US" sz="1333"/>
            </a:lvl1pPr>
          </a:lstStyle>
          <a:p>
            <a:pPr lvl="0"/>
            <a:endParaRPr lang="en-US"/>
          </a:p>
        </p:txBody>
      </p:sp>
      <p:sp>
        <p:nvSpPr>
          <p:cNvPr id="12" name="Picture Placeholder 2">
            <a:extLst>
              <a:ext uri="{FF2B5EF4-FFF2-40B4-BE49-F238E27FC236}">
                <a16:creationId xmlns:a16="http://schemas.microsoft.com/office/drawing/2014/main" id="{1AF1054F-EE12-4246-A84C-F3DEC7330B90}"/>
              </a:ext>
            </a:extLst>
          </p:cNvPr>
          <p:cNvSpPr>
            <a:spLocks noGrp="1"/>
          </p:cNvSpPr>
          <p:nvPr>
            <p:ph type="pic" sz="quarter" idx="12"/>
          </p:nvPr>
        </p:nvSpPr>
        <p:spPr>
          <a:xfrm>
            <a:off x="8595135" y="2656840"/>
            <a:ext cx="1414058" cy="1688255"/>
          </a:xfrm>
          <a:prstGeom prst="roundRect">
            <a:avLst>
              <a:gd name="adj" fmla="val 16542"/>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2478615818"/>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IMAGE-LAYOUT-214">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59CEDF-23B2-41CD-A753-8733F5FBF7C0}"/>
              </a:ext>
            </a:extLst>
          </p:cNvPr>
          <p:cNvSpPr>
            <a:spLocks noGrp="1"/>
          </p:cNvSpPr>
          <p:nvPr>
            <p:ph type="pic" sz="quarter" idx="10"/>
          </p:nvPr>
        </p:nvSpPr>
        <p:spPr>
          <a:xfrm>
            <a:off x="4240742" y="2214595"/>
            <a:ext cx="6732058" cy="3652805"/>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4" name="Title 7">
            <a:extLst>
              <a:ext uri="{FF2B5EF4-FFF2-40B4-BE49-F238E27FC236}">
                <a16:creationId xmlns:a16="http://schemas.microsoft.com/office/drawing/2014/main" id="{65E31A8A-57EC-6968-AE05-300F72DE12E8}"/>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3726390E-CB53-4850-A4E5-09F6F395BDEC}"/>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364708"/>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userDrawn="1">
  <p:cSld name="IMAGE-LAYOUT-215">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585FEE3-F2FF-47A2-97B0-494FC1C397A1}"/>
              </a:ext>
            </a:extLst>
          </p:cNvPr>
          <p:cNvSpPr>
            <a:spLocks noGrp="1"/>
          </p:cNvSpPr>
          <p:nvPr>
            <p:ph type="pic" sz="quarter" idx="10"/>
          </p:nvPr>
        </p:nvSpPr>
        <p:spPr>
          <a:xfrm>
            <a:off x="4783333" y="3736800"/>
            <a:ext cx="2472000" cy="13992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4" name="Picture Placeholder 2">
            <a:extLst>
              <a:ext uri="{FF2B5EF4-FFF2-40B4-BE49-F238E27FC236}">
                <a16:creationId xmlns:a16="http://schemas.microsoft.com/office/drawing/2014/main" id="{41B9BCC2-EEB9-43C7-9643-AA65576CC738}"/>
              </a:ext>
            </a:extLst>
          </p:cNvPr>
          <p:cNvSpPr>
            <a:spLocks noGrp="1"/>
          </p:cNvSpPr>
          <p:nvPr>
            <p:ph type="pic" sz="quarter" idx="11" hasCustomPrompt="1"/>
          </p:nvPr>
        </p:nvSpPr>
        <p:spPr>
          <a:xfrm>
            <a:off x="3792133" y="5172000"/>
            <a:ext cx="292800" cy="516000"/>
          </a:xfrm>
          <a:prstGeom prst="rect">
            <a:avLst/>
          </a:prstGeom>
          <a:solidFill>
            <a:schemeClr val="bg2">
              <a:lumMod val="75000"/>
            </a:schemeClr>
          </a:solidFill>
          <a:ln w="63500">
            <a:noFill/>
          </a:ln>
          <a:effectLst/>
        </p:spPr>
        <p:txBody>
          <a:bodyPr/>
          <a:lstStyle>
            <a:lvl1pPr>
              <a:defRPr lang="en-US" sz="1333" dirty="0"/>
            </a:lvl1pPr>
          </a:lstStyle>
          <a:p>
            <a:pPr lvl="0"/>
            <a:r>
              <a:rPr lang="en-US"/>
              <a:t>pic</a:t>
            </a:r>
          </a:p>
        </p:txBody>
      </p:sp>
      <p:sp>
        <p:nvSpPr>
          <p:cNvPr id="5" name="Picture Placeholder 2">
            <a:extLst>
              <a:ext uri="{FF2B5EF4-FFF2-40B4-BE49-F238E27FC236}">
                <a16:creationId xmlns:a16="http://schemas.microsoft.com/office/drawing/2014/main" id="{12B0AE0B-F5F0-44CD-9704-1791CA0B877A}"/>
              </a:ext>
            </a:extLst>
          </p:cNvPr>
          <p:cNvSpPr>
            <a:spLocks noGrp="1"/>
          </p:cNvSpPr>
          <p:nvPr>
            <p:ph type="pic" sz="quarter" idx="12" hasCustomPrompt="1"/>
          </p:nvPr>
        </p:nvSpPr>
        <p:spPr>
          <a:xfrm>
            <a:off x="4236133" y="4740000"/>
            <a:ext cx="712800" cy="940800"/>
          </a:xfrm>
          <a:prstGeom prst="rect">
            <a:avLst/>
          </a:prstGeom>
          <a:solidFill>
            <a:schemeClr val="bg2">
              <a:lumMod val="75000"/>
            </a:schemeClr>
          </a:solidFill>
          <a:ln w="63500">
            <a:noFill/>
          </a:ln>
          <a:effectLst/>
        </p:spPr>
        <p:txBody>
          <a:bodyPr/>
          <a:lstStyle>
            <a:lvl1pPr>
              <a:defRPr lang="en-US" sz="1333" dirty="0"/>
            </a:lvl1pPr>
          </a:lstStyle>
          <a:p>
            <a:pPr lvl="0"/>
            <a:r>
              <a:rPr lang="en-US"/>
              <a:t>pic</a:t>
            </a:r>
          </a:p>
        </p:txBody>
      </p:sp>
      <p:sp>
        <p:nvSpPr>
          <p:cNvPr id="6" name="Picture Placeholder 2">
            <a:extLst>
              <a:ext uri="{FF2B5EF4-FFF2-40B4-BE49-F238E27FC236}">
                <a16:creationId xmlns:a16="http://schemas.microsoft.com/office/drawing/2014/main" id="{846EEAC0-1434-4014-A9F4-F19F4C6C1007}"/>
              </a:ext>
            </a:extLst>
          </p:cNvPr>
          <p:cNvSpPr>
            <a:spLocks noGrp="1"/>
          </p:cNvSpPr>
          <p:nvPr>
            <p:ph type="pic" sz="quarter" idx="13"/>
          </p:nvPr>
        </p:nvSpPr>
        <p:spPr>
          <a:xfrm>
            <a:off x="6988933" y="4562400"/>
            <a:ext cx="1675200" cy="10344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545228157"/>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userDrawn="1">
  <p:cSld name="IMAGE-LAYOUT-216">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442FF477-8C25-45EB-A276-924BEDDA1697}"/>
              </a:ext>
            </a:extLst>
          </p:cNvPr>
          <p:cNvSpPr>
            <a:spLocks noGrp="1"/>
          </p:cNvSpPr>
          <p:nvPr>
            <p:ph type="pic" sz="quarter" idx="10"/>
          </p:nvPr>
        </p:nvSpPr>
        <p:spPr>
          <a:xfrm>
            <a:off x="1807200" y="1452000"/>
            <a:ext cx="5109600" cy="2892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81408371"/>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showMasterSp="0" userDrawn="1">
  <p:cSld name="IMAGE-LAYOUT-217">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A8D1309E-60C9-4E9A-9488-64CBD44150CA}"/>
              </a:ext>
            </a:extLst>
          </p:cNvPr>
          <p:cNvSpPr>
            <a:spLocks noGrp="1"/>
          </p:cNvSpPr>
          <p:nvPr>
            <p:ph type="pic" sz="quarter" idx="10"/>
          </p:nvPr>
        </p:nvSpPr>
        <p:spPr>
          <a:xfrm>
            <a:off x="3864000" y="1024800"/>
            <a:ext cx="4495200" cy="27792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3867458674"/>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userDrawn="1">
  <p:cSld name="IMAGE-LAYOUT-218">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EE39E6E1-BA6D-4A55-B393-0273BEC3E932}"/>
              </a:ext>
            </a:extLst>
          </p:cNvPr>
          <p:cNvSpPr>
            <a:spLocks noGrp="1"/>
          </p:cNvSpPr>
          <p:nvPr>
            <p:ph type="pic" sz="quarter" idx="10"/>
          </p:nvPr>
        </p:nvSpPr>
        <p:spPr>
          <a:xfrm>
            <a:off x="1764000" y="1371600"/>
            <a:ext cx="3336000" cy="4104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28429560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FAULT-SLIDE-04">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4" name="Text Placeholder 3">
            <a:extLst>
              <a:ext uri="{FF2B5EF4-FFF2-40B4-BE49-F238E27FC236}">
                <a16:creationId xmlns:a16="http://schemas.microsoft.com/office/drawing/2014/main" id="{0B8CABD8-6A6A-625F-7C67-12224D8DFC2F}"/>
              </a:ext>
            </a:extLst>
          </p:cNvPr>
          <p:cNvSpPr>
            <a:spLocks noGrp="1"/>
          </p:cNvSpPr>
          <p:nvPr>
            <p:ph type="body" sz="quarter" idx="10" hasCustomPrompt="1"/>
          </p:nvPr>
        </p:nvSpPr>
        <p:spPr>
          <a:xfrm>
            <a:off x="584201" y="1244601"/>
            <a:ext cx="11021568" cy="800219"/>
          </a:xfrm>
          <a:prstGeom prst="rect">
            <a:avLst/>
          </a:prstGeom>
        </p:spPr>
        <p:txBody>
          <a:bodyPr/>
          <a:lstStyle>
            <a:lvl1pPr marL="0" indent="0" algn="ctr">
              <a:lnSpc>
                <a:spcPct val="100000"/>
              </a:lnSpc>
              <a:buNone/>
              <a:defRPr sz="1600">
                <a:solidFill>
                  <a:schemeClr val="tx2"/>
                </a:solidFill>
              </a:defRPr>
            </a:lvl1pPr>
          </a:lstStyle>
          <a:p>
            <a:pPr lvl="0"/>
            <a:r>
              <a:rPr lang="en-US"/>
              <a:t>Subtitle text here</a:t>
            </a:r>
          </a:p>
        </p:txBody>
      </p:sp>
      <p:sp>
        <p:nvSpPr>
          <p:cNvPr id="6" name="Slide Number Placeholder 1">
            <a:extLst>
              <a:ext uri="{FF2B5EF4-FFF2-40B4-BE49-F238E27FC236}">
                <a16:creationId xmlns:a16="http://schemas.microsoft.com/office/drawing/2014/main" id="{ABD4F475-DEEF-F85A-5AFF-DF952EEF8B61}"/>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3836764431"/>
      </p:ext>
    </p:extLst>
  </p:cSld>
  <p:clrMapOvr>
    <a:masterClrMapping/>
  </p:clrMapOvr>
  <p:hf sldNum="0" hdr="0" ftr="0" dt="0"/>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userDrawn="1">
  <p:cSld name="IMAGE-LAYOUT-219">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D04B01E-BA2D-4D2C-83A6-03FAA75D4F56}"/>
              </a:ext>
            </a:extLst>
          </p:cNvPr>
          <p:cNvSpPr>
            <a:spLocks noGrp="1"/>
          </p:cNvSpPr>
          <p:nvPr>
            <p:ph type="pic" sz="quarter" idx="10"/>
          </p:nvPr>
        </p:nvSpPr>
        <p:spPr>
          <a:xfrm>
            <a:off x="2507828" y="848069"/>
            <a:ext cx="1190387" cy="2420090"/>
          </a:xfrm>
          <a:prstGeom prst="roundRect">
            <a:avLst>
              <a:gd name="adj" fmla="val 10621"/>
            </a:avLst>
          </a:prstGeom>
          <a:solidFill>
            <a:schemeClr val="bg2">
              <a:lumMod val="75000"/>
            </a:schemeClr>
          </a:solidFill>
          <a:ln w="63500">
            <a:noFill/>
          </a:ln>
          <a:effectLst/>
        </p:spPr>
        <p:txBody>
          <a:bodyPr/>
          <a:lstStyle>
            <a:lvl1pPr>
              <a:defRPr lang="en-US" sz="1333"/>
            </a:lvl1pPr>
          </a:lstStyle>
          <a:p>
            <a:pPr lvl="0"/>
            <a:endParaRPr lang="en-US"/>
          </a:p>
        </p:txBody>
      </p:sp>
      <p:sp>
        <p:nvSpPr>
          <p:cNvPr id="7" name="Picture Placeholder 5">
            <a:extLst>
              <a:ext uri="{FF2B5EF4-FFF2-40B4-BE49-F238E27FC236}">
                <a16:creationId xmlns:a16="http://schemas.microsoft.com/office/drawing/2014/main" id="{248933BC-56CF-4EA2-8AB9-4729E0437979}"/>
              </a:ext>
            </a:extLst>
          </p:cNvPr>
          <p:cNvSpPr>
            <a:spLocks noGrp="1"/>
          </p:cNvSpPr>
          <p:nvPr>
            <p:ph type="pic" sz="quarter" idx="11"/>
          </p:nvPr>
        </p:nvSpPr>
        <p:spPr>
          <a:xfrm>
            <a:off x="3305849" y="1065188"/>
            <a:ext cx="977047" cy="1986365"/>
          </a:xfrm>
          <a:prstGeom prst="roundRect">
            <a:avLst>
              <a:gd name="adj" fmla="val 10621"/>
            </a:avLst>
          </a:prstGeom>
          <a:solidFill>
            <a:schemeClr val="bg2">
              <a:lumMod val="75000"/>
            </a:schemeClr>
          </a:solidFill>
          <a:ln w="63500">
            <a:noFill/>
          </a:ln>
          <a:effectLst/>
        </p:spPr>
        <p:txBody>
          <a:bodyPr/>
          <a:lstStyle>
            <a:lvl1pPr>
              <a:defRPr lang="en-US" sz="1333"/>
            </a:lvl1pPr>
          </a:lstStyle>
          <a:p>
            <a:pPr lvl="0"/>
            <a:endParaRPr lang="en-US"/>
          </a:p>
        </p:txBody>
      </p:sp>
      <p:sp>
        <p:nvSpPr>
          <p:cNvPr id="9" name="Picture Placeholder 5">
            <a:extLst>
              <a:ext uri="{FF2B5EF4-FFF2-40B4-BE49-F238E27FC236}">
                <a16:creationId xmlns:a16="http://schemas.microsoft.com/office/drawing/2014/main" id="{E1B7B9C3-B3ED-469E-981F-0FFB8870CB2E}"/>
              </a:ext>
            </a:extLst>
          </p:cNvPr>
          <p:cNvSpPr>
            <a:spLocks noGrp="1"/>
          </p:cNvSpPr>
          <p:nvPr>
            <p:ph type="pic" sz="quarter" idx="12"/>
          </p:nvPr>
        </p:nvSpPr>
        <p:spPr>
          <a:xfrm>
            <a:off x="1923149" y="1065188"/>
            <a:ext cx="977047" cy="1986365"/>
          </a:xfrm>
          <a:prstGeom prst="roundRect">
            <a:avLst>
              <a:gd name="adj" fmla="val 10621"/>
            </a:avLst>
          </a:pr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3146663818"/>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userDrawn="1">
  <p:cSld name="IMAGE-LAYOUT-20">
    <p:spTree>
      <p:nvGrpSpPr>
        <p:cNvPr id="1" name=""/>
        <p:cNvGrpSpPr/>
        <p:nvPr/>
      </p:nvGrpSpPr>
      <p:grpSpPr>
        <a:xfrm>
          <a:off x="0" y="0"/>
          <a:ext cx="0" cy="0"/>
          <a:chOff x="0" y="0"/>
          <a:chExt cx="0" cy="0"/>
        </a:xfrm>
      </p:grpSpPr>
      <p:sp>
        <p:nvSpPr>
          <p:cNvPr id="5" name="Media Placeholder 4"/>
          <p:cNvSpPr>
            <a:spLocks noGrp="1"/>
          </p:cNvSpPr>
          <p:nvPr>
            <p:ph type="media" sz="quarter" idx="12"/>
          </p:nvPr>
        </p:nvSpPr>
        <p:spPr>
          <a:xfrm>
            <a:off x="609600" y="1560576"/>
            <a:ext cx="7327392" cy="4120896"/>
          </a:xfrm>
          <a:prstGeom prst="rect">
            <a:avLst/>
          </a:prstGeom>
          <a:solidFill>
            <a:schemeClr val="bg2">
              <a:lumMod val="75000"/>
            </a:schemeClr>
          </a:solidFill>
          <a:effectLst>
            <a:outerShdw blurRad="254000" dist="38100" dir="5400000" algn="t" rotWithShape="0">
              <a:prstClr val="black">
                <a:alpha val="67000"/>
              </a:prstClr>
            </a:outerShdw>
          </a:effectLst>
        </p:spPr>
        <p:txBody>
          <a:bodyPr/>
          <a:lstStyle>
            <a:lvl1pPr>
              <a:defRPr lang="uk-UA"/>
            </a:lvl1pPr>
          </a:lstStyle>
          <a:p>
            <a:pPr lvl="0"/>
            <a:endParaRPr lang="uk-UA"/>
          </a:p>
        </p:txBody>
      </p:sp>
      <p:sp>
        <p:nvSpPr>
          <p:cNvPr id="6" name="Title 7">
            <a:extLst>
              <a:ext uri="{FF2B5EF4-FFF2-40B4-BE49-F238E27FC236}">
                <a16:creationId xmlns:a16="http://schemas.microsoft.com/office/drawing/2014/main" id="{1F4CD7AD-69A9-72FE-D68B-505032FE9E42}"/>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7" name="Straight Connector 6">
            <a:extLst>
              <a:ext uri="{FF2B5EF4-FFF2-40B4-BE49-F238E27FC236}">
                <a16:creationId xmlns:a16="http://schemas.microsoft.com/office/drawing/2014/main" id="{640B8BF6-283B-A4C1-CEBB-40225060B97A}"/>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3738223"/>
      </p:ext>
    </p:extLst>
  </p:cSld>
  <p:clrMapOvr>
    <a:masterClrMapping/>
  </p:clrMapOvr>
  <p:hf sldNum="0" hdr="0" ftr="0" dt="0"/>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userDrawn="1">
  <p:cSld name="1_IMAGE-Layout-96">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1347B36-C170-4594-A4B8-DA33EA32E6AA}"/>
              </a:ext>
            </a:extLst>
          </p:cNvPr>
          <p:cNvSpPr>
            <a:spLocks noGrp="1"/>
          </p:cNvSpPr>
          <p:nvPr>
            <p:ph type="pic" sz="quarter" idx="10"/>
          </p:nvPr>
        </p:nvSpPr>
        <p:spPr>
          <a:xfrm>
            <a:off x="0" y="3543300"/>
            <a:ext cx="12192000" cy="3314700"/>
          </a:xfrm>
          <a:custGeom>
            <a:avLst/>
            <a:gdLst>
              <a:gd name="connsiteX0" fmla="*/ 0 w 18288000"/>
              <a:gd name="connsiteY0" fmla="*/ 0 h 4972050"/>
              <a:gd name="connsiteX1" fmla="*/ 431800 w 18288000"/>
              <a:gd name="connsiteY1" fmla="*/ 91500 h 4972050"/>
              <a:gd name="connsiteX2" fmla="*/ 2616200 w 18288000"/>
              <a:gd name="connsiteY2" fmla="*/ 737175 h 4972050"/>
              <a:gd name="connsiteX3" fmla="*/ 5219700 w 18288000"/>
              <a:gd name="connsiteY3" fmla="*/ 1657350 h 4972050"/>
              <a:gd name="connsiteX4" fmla="*/ 7835900 w 18288000"/>
              <a:gd name="connsiteY4" fmla="*/ 1013400 h 4972050"/>
              <a:gd name="connsiteX5" fmla="*/ 10452100 w 18288000"/>
              <a:gd name="connsiteY5" fmla="*/ 1657350 h 4972050"/>
              <a:gd name="connsiteX6" fmla="*/ 13068300 w 18288000"/>
              <a:gd name="connsiteY6" fmla="*/ 2762250 h 4972050"/>
              <a:gd name="connsiteX7" fmla="*/ 15671800 w 18288000"/>
              <a:gd name="connsiteY7" fmla="*/ 3223201 h 4972050"/>
              <a:gd name="connsiteX8" fmla="*/ 17852390 w 18288000"/>
              <a:gd name="connsiteY8" fmla="*/ 1565850 h 4972050"/>
              <a:gd name="connsiteX9" fmla="*/ 18288000 w 18288000"/>
              <a:gd name="connsiteY9" fmla="*/ 1104900 h 4972050"/>
              <a:gd name="connsiteX10" fmla="*/ 18288000 w 18288000"/>
              <a:gd name="connsiteY10" fmla="*/ 4972050 h 4972050"/>
              <a:gd name="connsiteX11" fmla="*/ 17856200 w 18288000"/>
              <a:gd name="connsiteY11" fmla="*/ 4972050 h 4972050"/>
              <a:gd name="connsiteX12" fmla="*/ 17670608 w 18288000"/>
              <a:gd name="connsiteY12" fmla="*/ 4972050 h 4972050"/>
              <a:gd name="connsiteX13" fmla="*/ 17450416 w 18288000"/>
              <a:gd name="connsiteY13" fmla="*/ 4972050 h 4972050"/>
              <a:gd name="connsiteX14" fmla="*/ 17200426 w 18288000"/>
              <a:gd name="connsiteY14" fmla="*/ 4972050 h 4972050"/>
              <a:gd name="connsiteX15" fmla="*/ 16925448 w 18288000"/>
              <a:gd name="connsiteY15" fmla="*/ 4972050 h 4972050"/>
              <a:gd name="connsiteX16" fmla="*/ 16630290 w 18288000"/>
              <a:gd name="connsiteY16" fmla="*/ 4972050 h 4972050"/>
              <a:gd name="connsiteX17" fmla="*/ 16319758 w 18288000"/>
              <a:gd name="connsiteY17" fmla="*/ 4972050 h 4972050"/>
              <a:gd name="connsiteX18" fmla="*/ 15671800 w 18288000"/>
              <a:gd name="connsiteY18" fmla="*/ 4972050 h 4972050"/>
              <a:gd name="connsiteX19" fmla="*/ 14370526 w 18288000"/>
              <a:gd name="connsiteY19" fmla="*/ 4972050 h 4972050"/>
              <a:gd name="connsiteX20" fmla="*/ 13068300 w 18288000"/>
              <a:gd name="connsiteY20" fmla="*/ 4972050 h 4972050"/>
              <a:gd name="connsiteX21" fmla="*/ 10452100 w 18288000"/>
              <a:gd name="connsiteY21" fmla="*/ 4972050 h 4972050"/>
              <a:gd name="connsiteX22" fmla="*/ 7835900 w 18288000"/>
              <a:gd name="connsiteY22" fmla="*/ 4972050 h 4972050"/>
              <a:gd name="connsiteX23" fmla="*/ 6532563 w 18288000"/>
              <a:gd name="connsiteY23" fmla="*/ 4972050 h 4972050"/>
              <a:gd name="connsiteX24" fmla="*/ 5219700 w 18288000"/>
              <a:gd name="connsiteY24" fmla="*/ 4972050 h 4972050"/>
              <a:gd name="connsiteX25" fmla="*/ 2616200 w 18288000"/>
              <a:gd name="connsiteY25" fmla="*/ 4972050 h 4972050"/>
              <a:gd name="connsiteX26" fmla="*/ 1967052 w 18288000"/>
              <a:gd name="connsiteY26" fmla="*/ 4972050 h 4972050"/>
              <a:gd name="connsiteX27" fmla="*/ 1656013 w 18288000"/>
              <a:gd name="connsiteY27" fmla="*/ 4972050 h 4972050"/>
              <a:gd name="connsiteX28" fmla="*/ 1360647 w 18288000"/>
              <a:gd name="connsiteY28" fmla="*/ 4972050 h 4972050"/>
              <a:gd name="connsiteX29" fmla="*/ 1085937 w 18288000"/>
              <a:gd name="connsiteY29" fmla="*/ 4972050 h 4972050"/>
              <a:gd name="connsiteX30" fmla="*/ 836871 w 18288000"/>
              <a:gd name="connsiteY30" fmla="*/ 4972050 h 4972050"/>
              <a:gd name="connsiteX31" fmla="*/ 618433 w 18288000"/>
              <a:gd name="connsiteY31" fmla="*/ 4972050 h 4972050"/>
              <a:gd name="connsiteX32" fmla="*/ 435610 w 18288000"/>
              <a:gd name="connsiteY32" fmla="*/ 4972050 h 4972050"/>
              <a:gd name="connsiteX33" fmla="*/ 0 w 18288000"/>
              <a:gd name="connsiteY33" fmla="*/ 4972050 h 497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8288000" h="4972050">
                <a:moveTo>
                  <a:pt x="0" y="0"/>
                </a:moveTo>
                <a:lnTo>
                  <a:pt x="431800" y="91500"/>
                </a:lnTo>
                <a:cubicBezTo>
                  <a:pt x="876300" y="189905"/>
                  <a:pt x="1741170" y="362545"/>
                  <a:pt x="2616200" y="737175"/>
                </a:cubicBezTo>
                <a:cubicBezTo>
                  <a:pt x="3479801" y="1104900"/>
                  <a:pt x="4354830" y="1657350"/>
                  <a:pt x="5219700" y="1657350"/>
                </a:cubicBezTo>
                <a:cubicBezTo>
                  <a:pt x="6096000" y="1657350"/>
                  <a:pt x="6967221" y="1104900"/>
                  <a:pt x="7835900" y="1013400"/>
                </a:cubicBezTo>
                <a:cubicBezTo>
                  <a:pt x="8712200" y="914995"/>
                  <a:pt x="9579610" y="1294805"/>
                  <a:pt x="10452100" y="1657350"/>
                </a:cubicBezTo>
                <a:cubicBezTo>
                  <a:pt x="11315700" y="2019895"/>
                  <a:pt x="12192000" y="2399705"/>
                  <a:pt x="13068300" y="2762250"/>
                </a:cubicBezTo>
                <a:cubicBezTo>
                  <a:pt x="13931900" y="3124795"/>
                  <a:pt x="14804390" y="3504605"/>
                  <a:pt x="15671800" y="3223201"/>
                </a:cubicBezTo>
                <a:cubicBezTo>
                  <a:pt x="16548100" y="2952155"/>
                  <a:pt x="17416780" y="2019895"/>
                  <a:pt x="17852390" y="1565850"/>
                </a:cubicBezTo>
                <a:lnTo>
                  <a:pt x="18288000" y="1104900"/>
                </a:lnTo>
                <a:lnTo>
                  <a:pt x="18288000" y="4972050"/>
                </a:lnTo>
                <a:lnTo>
                  <a:pt x="17856200" y="4972050"/>
                </a:lnTo>
                <a:lnTo>
                  <a:pt x="17670608" y="4972050"/>
                </a:lnTo>
                <a:lnTo>
                  <a:pt x="17450416" y="4972050"/>
                </a:lnTo>
                <a:lnTo>
                  <a:pt x="17200426" y="4972050"/>
                </a:lnTo>
                <a:lnTo>
                  <a:pt x="16925448" y="4972050"/>
                </a:lnTo>
                <a:lnTo>
                  <a:pt x="16630290" y="4972050"/>
                </a:lnTo>
                <a:lnTo>
                  <a:pt x="16319758" y="4972050"/>
                </a:lnTo>
                <a:lnTo>
                  <a:pt x="15671800" y="4972050"/>
                </a:lnTo>
                <a:lnTo>
                  <a:pt x="14370526" y="4972050"/>
                </a:lnTo>
                <a:lnTo>
                  <a:pt x="13068300" y="4972050"/>
                </a:lnTo>
                <a:lnTo>
                  <a:pt x="10452100" y="4972050"/>
                </a:lnTo>
                <a:lnTo>
                  <a:pt x="7835900" y="4972050"/>
                </a:lnTo>
                <a:lnTo>
                  <a:pt x="6532563" y="4972050"/>
                </a:lnTo>
                <a:lnTo>
                  <a:pt x="5219700" y="4972050"/>
                </a:lnTo>
                <a:lnTo>
                  <a:pt x="2616200" y="4972050"/>
                </a:lnTo>
                <a:lnTo>
                  <a:pt x="1967052" y="4972050"/>
                </a:lnTo>
                <a:lnTo>
                  <a:pt x="1656013" y="4972050"/>
                </a:lnTo>
                <a:lnTo>
                  <a:pt x="1360647" y="4972050"/>
                </a:lnTo>
                <a:lnTo>
                  <a:pt x="1085937" y="4972050"/>
                </a:lnTo>
                <a:lnTo>
                  <a:pt x="836871" y="4972050"/>
                </a:lnTo>
                <a:lnTo>
                  <a:pt x="618433" y="4972050"/>
                </a:lnTo>
                <a:lnTo>
                  <a:pt x="435610" y="4972050"/>
                </a:lnTo>
                <a:lnTo>
                  <a:pt x="0" y="4972050"/>
                </a:lnTo>
                <a:close/>
              </a:path>
            </a:pathLst>
          </a:custGeom>
          <a:solidFill>
            <a:schemeClr val="bg2"/>
          </a:solidFill>
        </p:spPr>
        <p:txBody>
          <a:bodyPr/>
          <a:lstStyle>
            <a:lvl1pPr>
              <a:defRPr lang="en-US" sz="1333"/>
            </a:lvl1pPr>
          </a:lstStyle>
          <a:p>
            <a:pPr lvl="0"/>
            <a:endParaRPr lang="en-US"/>
          </a:p>
        </p:txBody>
      </p:sp>
    </p:spTree>
    <p:extLst>
      <p:ext uri="{BB962C8B-B14F-4D97-AF65-F5344CB8AC3E}">
        <p14:creationId xmlns:p14="http://schemas.microsoft.com/office/powerpoint/2010/main" val="185055295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showMasterSp="0" userDrawn="1">
  <p:cSld name="1_IMAGE-Layout-97">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1676400" y="1603248"/>
            <a:ext cx="3657600" cy="3657600"/>
          </a:xfrm>
          <a:prstGeom prst="ellipse">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41346244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1_IMAGE-Layout-98">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9003821" y="0"/>
            <a:ext cx="3188179" cy="6858000"/>
          </a:xfrm>
          <a:prstGeom prst="rect">
            <a:avLst/>
          </a:prstGeom>
          <a:solidFill>
            <a:schemeClr val="bg2"/>
          </a:solidFill>
        </p:spPr>
        <p:txBody>
          <a:bodyPr/>
          <a:lstStyle>
            <a:lvl1pPr>
              <a:defRPr lang="uk-UA" sz="1333"/>
            </a:lvl1pPr>
          </a:lstStyle>
          <a:p>
            <a:pPr lvl="0"/>
            <a:endParaRPr lang="uk-UA"/>
          </a:p>
        </p:txBody>
      </p:sp>
      <p:sp>
        <p:nvSpPr>
          <p:cNvPr id="5" name="Title 7">
            <a:extLst>
              <a:ext uri="{FF2B5EF4-FFF2-40B4-BE49-F238E27FC236}">
                <a16:creationId xmlns:a16="http://schemas.microsoft.com/office/drawing/2014/main" id="{B459E5F5-F690-9546-E4A4-FE3D4E47C781}"/>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E0C40E68-608D-6DE8-C62D-4E9AE0B9E86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70860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userDrawn="1">
  <p:cSld name="Breaker-0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1524000" y="2616201"/>
            <a:ext cx="9144000" cy="1625600"/>
          </a:xfrm>
          <a:prstGeom prst="rect">
            <a:avLst/>
          </a:prstGeom>
        </p:spPr>
        <p:txBody>
          <a:bodyPr anchor="ctr"/>
          <a:lstStyle>
            <a:lvl1pPr algn="ctr">
              <a:lnSpc>
                <a:spcPct val="100000"/>
              </a:lnSpc>
              <a:defRPr sz="5334" b="1"/>
            </a:lvl1pPr>
          </a:lstStyle>
          <a:p>
            <a:r>
              <a:rPr lang="en-US"/>
              <a:t>Click to edit Master title style</a:t>
            </a:r>
          </a:p>
        </p:txBody>
      </p:sp>
    </p:spTree>
    <p:extLst>
      <p:ext uri="{BB962C8B-B14F-4D97-AF65-F5344CB8AC3E}">
        <p14:creationId xmlns:p14="http://schemas.microsoft.com/office/powerpoint/2010/main" val="287308876"/>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userDrawn="1">
  <p:cSld name="IMAGE-LAYOUT-78">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6E47E6BA-2686-48D6-A506-1873E70E2635}"/>
              </a:ext>
            </a:extLst>
          </p:cNvPr>
          <p:cNvSpPr>
            <a:spLocks noGrp="1"/>
          </p:cNvSpPr>
          <p:nvPr>
            <p:ph type="pic" sz="quarter" idx="11"/>
          </p:nvPr>
        </p:nvSpPr>
        <p:spPr>
          <a:xfrm>
            <a:off x="914400" y="1549400"/>
            <a:ext cx="4267200" cy="4267200"/>
          </a:xfrm>
          <a:prstGeom prst="roundRect">
            <a:avLst>
              <a:gd name="adj" fmla="val 5060"/>
            </a:avLst>
          </a:prstGeom>
          <a:solidFill>
            <a:schemeClr val="bg2">
              <a:lumMod val="75000"/>
            </a:schemeClr>
          </a:solidFill>
          <a:ln w="63500">
            <a:noFill/>
          </a:ln>
          <a:effectLst>
            <a:outerShdw blurRad="635000" dist="1206500" dir="5400000" sx="85000" sy="85000" algn="t" rotWithShape="0">
              <a:prstClr val="black">
                <a:alpha val="30000"/>
              </a:prstClr>
            </a:outerShdw>
          </a:effectLst>
        </p:spPr>
        <p:txBody>
          <a:bodyPr/>
          <a:lstStyle>
            <a:lvl1pPr>
              <a:defRPr lang="uk-UA" sz="1333"/>
            </a:lvl1pPr>
          </a:lstStyle>
          <a:p>
            <a:pPr lvl="0"/>
            <a:endParaRPr lang="uk-UA"/>
          </a:p>
        </p:txBody>
      </p:sp>
      <p:sp>
        <p:nvSpPr>
          <p:cNvPr id="5" name="Title 7">
            <a:extLst>
              <a:ext uri="{FF2B5EF4-FFF2-40B4-BE49-F238E27FC236}">
                <a16:creationId xmlns:a16="http://schemas.microsoft.com/office/drawing/2014/main" id="{54002EC6-4293-A21E-5B7B-5A1A4B7CC104}"/>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FD890B67-4FE0-8C4C-8488-C6D6F091DB61}"/>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3003421"/>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IMAGE-LAYOUT-79">
    <p:spTree>
      <p:nvGrpSpPr>
        <p:cNvPr id="1" name=""/>
        <p:cNvGrpSpPr/>
        <p:nvPr/>
      </p:nvGrpSpPr>
      <p:grpSpPr>
        <a:xfrm>
          <a:off x="0" y="0"/>
          <a:ext cx="0" cy="0"/>
          <a:chOff x="0" y="0"/>
          <a:chExt cx="0" cy="0"/>
        </a:xfrm>
      </p:grpSpPr>
      <p:sp>
        <p:nvSpPr>
          <p:cNvPr id="3" name="Picture Placeholder 2"/>
          <p:cNvSpPr>
            <a:spLocks noGrp="1" noChangeAspect="1"/>
          </p:cNvSpPr>
          <p:nvPr>
            <p:ph type="pic" sz="quarter" idx="11"/>
          </p:nvPr>
        </p:nvSpPr>
        <p:spPr>
          <a:xfrm>
            <a:off x="7010400" y="1549400"/>
            <a:ext cx="4267200" cy="4267200"/>
          </a:xfrm>
          <a:prstGeom prst="roundRect">
            <a:avLst>
              <a:gd name="adj" fmla="val 4762"/>
            </a:avLst>
          </a:prstGeom>
          <a:solidFill>
            <a:schemeClr val="bg2">
              <a:lumMod val="75000"/>
            </a:schemeClr>
          </a:solidFill>
          <a:ln w="63500">
            <a:noFill/>
          </a:ln>
          <a:effectLst>
            <a:outerShdw blurRad="635000" dist="1206500" dir="5400000" sx="85000" sy="85000" algn="t" rotWithShape="0">
              <a:prstClr val="black">
                <a:alpha val="30000"/>
              </a:prstClr>
            </a:outerShdw>
          </a:effectLst>
        </p:spPr>
        <p:txBody>
          <a:bodyPr/>
          <a:lstStyle>
            <a:lvl1pPr>
              <a:defRPr lang="uk-UA" sz="1333"/>
            </a:lvl1pPr>
          </a:lstStyle>
          <a:p>
            <a:pPr lvl="0"/>
            <a:endParaRPr lang="uk-UA"/>
          </a:p>
        </p:txBody>
      </p:sp>
      <p:sp>
        <p:nvSpPr>
          <p:cNvPr id="4" name="Title 7">
            <a:extLst>
              <a:ext uri="{FF2B5EF4-FFF2-40B4-BE49-F238E27FC236}">
                <a16:creationId xmlns:a16="http://schemas.microsoft.com/office/drawing/2014/main" id="{517F3F6B-62E6-B9B6-8D0E-83457723A238}"/>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AF3F98EE-A036-AEA9-F669-DFF3CA472C60}"/>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9876"/>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userDrawn="1">
  <p:cSld name="IMAGE-LAYOUT-47">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609600" y="609600"/>
            <a:ext cx="4876800" cy="1892524"/>
          </a:xfrm>
          <a:prstGeom prst="rect">
            <a:avLst/>
          </a:prstGeom>
        </p:spPr>
        <p:txBody>
          <a:bodyPr>
            <a:normAutofit/>
          </a:bodyPr>
          <a:lstStyle>
            <a:lvl1pP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7770458F-1AAB-4331-9B34-EE663847C182}"/>
              </a:ext>
            </a:extLst>
          </p:cNvPr>
          <p:cNvSpPr>
            <a:spLocks noGrp="1"/>
          </p:cNvSpPr>
          <p:nvPr>
            <p:ph type="body" sz="quarter" idx="11" hasCustomPrompt="1"/>
          </p:nvPr>
        </p:nvSpPr>
        <p:spPr>
          <a:xfrm>
            <a:off x="609600" y="2839261"/>
            <a:ext cx="4876800" cy="3072001"/>
          </a:xfrm>
          <a:prstGeom prst="rect">
            <a:avLst/>
          </a:prstGeom>
        </p:spPr>
        <p:txBody>
          <a:bodyPr>
            <a:normAutofit/>
          </a:bodyPr>
          <a:lstStyle>
            <a:lvl1pPr marL="0" indent="0">
              <a:lnSpc>
                <a:spcPct val="100000"/>
              </a:lnSpc>
              <a:spcBef>
                <a:spcPts val="0"/>
              </a:spcBef>
              <a:buNone/>
              <a:defRPr sz="1867">
                <a:solidFill>
                  <a:schemeClr val="tx2"/>
                </a:solidFill>
                <a:latin typeface="+mn-lt"/>
              </a:defRPr>
            </a:lvl1pPr>
          </a:lstStyle>
          <a:p>
            <a:pPr lvl="0"/>
            <a:r>
              <a:rPr lang="en-US"/>
              <a:t>Add your subtitle text</a:t>
            </a:r>
          </a:p>
        </p:txBody>
      </p:sp>
      <p:cxnSp>
        <p:nvCxnSpPr>
          <p:cNvPr id="6" name="Straight Connector 5">
            <a:extLst>
              <a:ext uri="{FF2B5EF4-FFF2-40B4-BE49-F238E27FC236}">
                <a16:creationId xmlns:a16="http://schemas.microsoft.com/office/drawing/2014/main" id="{F449852B-4314-62C1-2E63-9779572137FD}"/>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Picture Placeholder 3">
            <a:extLst>
              <a:ext uri="{FF2B5EF4-FFF2-40B4-BE49-F238E27FC236}">
                <a16:creationId xmlns:a16="http://schemas.microsoft.com/office/drawing/2014/main" id="{201E4697-D64B-8286-33B2-9FE4E0F8CEF2}"/>
              </a:ext>
            </a:extLst>
          </p:cNvPr>
          <p:cNvSpPr>
            <a:spLocks noGrp="1"/>
          </p:cNvSpPr>
          <p:nvPr>
            <p:ph type="pic" sz="quarter" idx="10"/>
          </p:nvPr>
        </p:nvSpPr>
        <p:spPr>
          <a:xfrm>
            <a:off x="60960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Tree>
    <p:extLst>
      <p:ext uri="{BB962C8B-B14F-4D97-AF65-F5344CB8AC3E}">
        <p14:creationId xmlns:p14="http://schemas.microsoft.com/office/powerpoint/2010/main" val="2476261879"/>
      </p:ext>
    </p:extLst>
  </p:cSld>
  <p:clrMapOvr>
    <a:masterClrMapping/>
  </p:clrMapOvr>
  <p:hf sldNum="0" hdr="0" ftr="0" dt="0"/>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userDrawn="1">
  <p:cSld name="IMAGE-LAYOUT-48">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FC9216EA-B301-7D35-6FE0-A84FA414AC91}"/>
              </a:ext>
            </a:extLst>
          </p:cNvPr>
          <p:cNvSpPr>
            <a:spLocks noGrp="1"/>
          </p:cNvSpPr>
          <p:nvPr>
            <p:ph type="pic" sz="quarter" idx="10"/>
          </p:nvPr>
        </p:nvSpPr>
        <p:spPr>
          <a:xfrm>
            <a:off x="6096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
        <p:nvSpPr>
          <p:cNvPr id="15" name="Title 2">
            <a:extLst>
              <a:ext uri="{FF2B5EF4-FFF2-40B4-BE49-F238E27FC236}">
                <a16:creationId xmlns:a16="http://schemas.microsoft.com/office/drawing/2014/main" id="{01E6A0E5-03A1-4FDB-8AE4-CC3EE08756E3}"/>
              </a:ext>
            </a:extLst>
          </p:cNvPr>
          <p:cNvSpPr>
            <a:spLocks noGrp="1"/>
          </p:cNvSpPr>
          <p:nvPr>
            <p:ph type="title"/>
          </p:nvPr>
        </p:nvSpPr>
        <p:spPr>
          <a:xfrm>
            <a:off x="6705600" y="609600"/>
            <a:ext cx="4876800" cy="1892524"/>
          </a:xfrm>
          <a:prstGeom prst="rect">
            <a:avLst/>
          </a:prstGeom>
        </p:spPr>
        <p:txBody>
          <a:bodyPr/>
          <a:lstStyle>
            <a:lvl1pPr algn="r">
              <a:lnSpc>
                <a:spcPct val="100000"/>
              </a:lnSpc>
              <a:defRPr sz="4000" b="1"/>
            </a:lvl1pPr>
          </a:lstStyle>
          <a:p>
            <a:r>
              <a:rPr lang="en-US"/>
              <a:t>Click to edit Master title style</a:t>
            </a:r>
          </a:p>
        </p:txBody>
      </p:sp>
      <p:sp>
        <p:nvSpPr>
          <p:cNvPr id="16" name="Text Placeholder 3">
            <a:extLst>
              <a:ext uri="{FF2B5EF4-FFF2-40B4-BE49-F238E27FC236}">
                <a16:creationId xmlns:a16="http://schemas.microsoft.com/office/drawing/2014/main" id="{F317E3B7-7907-4185-B626-FA2935C15F7A}"/>
              </a:ext>
            </a:extLst>
          </p:cNvPr>
          <p:cNvSpPr>
            <a:spLocks noGrp="1"/>
          </p:cNvSpPr>
          <p:nvPr>
            <p:ph type="body" sz="quarter" idx="11" hasCustomPrompt="1"/>
          </p:nvPr>
        </p:nvSpPr>
        <p:spPr>
          <a:xfrm>
            <a:off x="6705600" y="2839261"/>
            <a:ext cx="4876800" cy="3072001"/>
          </a:xfrm>
          <a:prstGeom prst="rect">
            <a:avLst/>
          </a:prstGeom>
        </p:spPr>
        <p:txBody>
          <a:bodyPr/>
          <a:lstStyle>
            <a:lvl1pPr marL="0" indent="0" algn="r">
              <a:lnSpc>
                <a:spcPct val="100000"/>
              </a:lnSpc>
              <a:spcBef>
                <a:spcPts val="0"/>
              </a:spcBef>
              <a:buNone/>
              <a:defRPr sz="1867">
                <a:solidFill>
                  <a:schemeClr val="tx2"/>
                </a:solidFill>
                <a:latin typeface="+mn-lt"/>
              </a:defRPr>
            </a:lvl1pPr>
          </a:lstStyle>
          <a:p>
            <a:pPr lvl="0"/>
            <a:r>
              <a:rPr lang="en-US"/>
              <a:t>Add your subtitle text</a:t>
            </a:r>
          </a:p>
        </p:txBody>
      </p:sp>
      <p:cxnSp>
        <p:nvCxnSpPr>
          <p:cNvPr id="6" name="Straight Connector 5">
            <a:extLst>
              <a:ext uri="{FF2B5EF4-FFF2-40B4-BE49-F238E27FC236}">
                <a16:creationId xmlns:a16="http://schemas.microsoft.com/office/drawing/2014/main" id="{AC0FB1D7-0BC2-B1D6-3930-764A29005C94}"/>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907619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7C55F-1809-AA58-CBE3-E4878EEBF3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73AE6-433C-7038-B0CC-42DD04D909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9C702-585E-A0E3-659D-F53A2DA7D700}"/>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37564505-9101-4DB6-B0AF-B4345B3625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B44FA3-A597-D49D-3DEC-CD096868C1CD}"/>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12516236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FAULT-SLIDE-06">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304736F-3171-EA5D-2063-A89DCD6896F0}"/>
              </a:ext>
            </a:extLst>
          </p:cNvPr>
          <p:cNvSpPr/>
          <p:nvPr userDrawn="1"/>
        </p:nvSpPr>
        <p:spPr>
          <a:xfrm>
            <a:off x="0" y="0"/>
            <a:ext cx="12192000" cy="2108200"/>
          </a:xfrm>
          <a:prstGeom prst="rect">
            <a:avLst/>
          </a:prstGeom>
          <a:gradFill>
            <a:gsLst>
              <a:gs pos="0">
                <a:schemeClr val="accent5"/>
              </a:gs>
              <a:gs pos="100000">
                <a:schemeClr val="accent4"/>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uk-UA" sz="1200"/>
          </a:p>
        </p:txBody>
      </p:sp>
      <p:sp>
        <p:nvSpPr>
          <p:cNvPr id="8" name="Title 7"/>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solidFill>
                  <a:schemeClr val="bg1"/>
                </a:solidFill>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0" name="Straight Connector 9"/>
          <p:cNvCxnSpPr/>
          <p:nvPr userDrawn="1"/>
        </p:nvCxnSpPr>
        <p:spPr>
          <a:xfrm>
            <a:off x="469900" y="457200"/>
            <a:ext cx="0" cy="548640"/>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0B8CABD8-6A6A-625F-7C67-12224D8DFC2F}"/>
              </a:ext>
            </a:extLst>
          </p:cNvPr>
          <p:cNvSpPr>
            <a:spLocks noGrp="1"/>
          </p:cNvSpPr>
          <p:nvPr>
            <p:ph type="body" sz="quarter" idx="10" hasCustomPrompt="1"/>
          </p:nvPr>
        </p:nvSpPr>
        <p:spPr>
          <a:xfrm>
            <a:off x="584201" y="1244601"/>
            <a:ext cx="11021568" cy="609600"/>
          </a:xfrm>
          <a:prstGeom prst="rect">
            <a:avLst/>
          </a:prstGeom>
        </p:spPr>
        <p:txBody>
          <a:bodyPr/>
          <a:lstStyle>
            <a:lvl1pPr marL="0" indent="0">
              <a:lnSpc>
                <a:spcPct val="100000"/>
              </a:lnSpc>
              <a:buNone/>
              <a:defRPr sz="1600">
                <a:solidFill>
                  <a:schemeClr val="bg1"/>
                </a:solidFill>
              </a:defRPr>
            </a:lvl1pPr>
          </a:lstStyle>
          <a:p>
            <a:pPr lvl="0"/>
            <a:r>
              <a:rPr lang="en-US"/>
              <a:t>Subtitle text here</a:t>
            </a:r>
          </a:p>
        </p:txBody>
      </p:sp>
      <p:sp>
        <p:nvSpPr>
          <p:cNvPr id="6" name="Slide Number Placeholder 1">
            <a:extLst>
              <a:ext uri="{FF2B5EF4-FFF2-40B4-BE49-F238E27FC236}">
                <a16:creationId xmlns:a16="http://schemas.microsoft.com/office/drawing/2014/main" id="{D95E7120-59F9-A6DF-B959-E03379B908E0}"/>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147990772"/>
      </p:ext>
    </p:extLst>
  </p:cSld>
  <p:clrMapOvr>
    <a:masterClrMapping/>
  </p:clrMapOvr>
  <p:hf sldNum="0" hdr="0" ftr="0" dt="0"/>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userDrawn="1">
  <p:cSld name="IMAGE-LAYOUT-51">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00F7EFE-AE1D-4B16-9B3C-5F12B7E18D45}"/>
              </a:ext>
            </a:extLst>
          </p:cNvPr>
          <p:cNvSpPr>
            <a:spLocks noGrp="1"/>
          </p:cNvSpPr>
          <p:nvPr>
            <p:ph type="body" sz="quarter" idx="11" hasCustomPrompt="1"/>
          </p:nvPr>
        </p:nvSpPr>
        <p:spPr>
          <a:xfrm>
            <a:off x="609600" y="60960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8" name="Title 2">
            <a:extLst>
              <a:ext uri="{FF2B5EF4-FFF2-40B4-BE49-F238E27FC236}">
                <a16:creationId xmlns:a16="http://schemas.microsoft.com/office/drawing/2014/main" id="{5870F433-6B92-40CF-8708-D283C61F42C2}"/>
              </a:ext>
            </a:extLst>
          </p:cNvPr>
          <p:cNvSpPr>
            <a:spLocks noGrp="1"/>
          </p:cNvSpPr>
          <p:nvPr>
            <p:ph type="title"/>
          </p:nvPr>
        </p:nvSpPr>
        <p:spPr>
          <a:xfrm>
            <a:off x="609600" y="1351740"/>
            <a:ext cx="4876800" cy="1620061"/>
          </a:xfrm>
          <a:prstGeom prst="rect">
            <a:avLst/>
          </a:prstGeom>
        </p:spPr>
        <p:txBody>
          <a:bodyPr>
            <a:normAutofit/>
          </a:bodyPr>
          <a:lstStyle>
            <a:lvl1pP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45D49180-49A1-4E78-8C83-F99CFD375C5C}"/>
              </a:ext>
            </a:extLst>
          </p:cNvPr>
          <p:cNvSpPr>
            <a:spLocks noGrp="1"/>
          </p:cNvSpPr>
          <p:nvPr>
            <p:ph type="body" sz="quarter" idx="12" hasCustomPrompt="1"/>
          </p:nvPr>
        </p:nvSpPr>
        <p:spPr>
          <a:xfrm>
            <a:off x="609600" y="3176400"/>
            <a:ext cx="4876800" cy="2734863"/>
          </a:xfrm>
          <a:prstGeom prst="rect">
            <a:avLst/>
          </a:prstGeom>
        </p:spPr>
        <p:txBody>
          <a:bodyPr>
            <a:normAutofit/>
          </a:bodyPr>
          <a:lstStyle>
            <a:lvl1pPr marL="0" indent="0">
              <a:lnSpc>
                <a:spcPct val="100000"/>
              </a:lnSpc>
              <a:spcBef>
                <a:spcPts val="0"/>
              </a:spcBef>
              <a:buNone/>
              <a:defRPr sz="1867">
                <a:solidFill>
                  <a:schemeClr val="tx2"/>
                </a:solidFill>
                <a:latin typeface="+mn-lt"/>
              </a:defRPr>
            </a:lvl1pPr>
          </a:lstStyle>
          <a:p>
            <a:pPr lvl="0"/>
            <a:r>
              <a:rPr lang="en-US"/>
              <a:t>Add your subtitle text</a:t>
            </a:r>
          </a:p>
        </p:txBody>
      </p:sp>
      <p:cxnSp>
        <p:nvCxnSpPr>
          <p:cNvPr id="10" name="Straight Connector 9">
            <a:extLst>
              <a:ext uri="{FF2B5EF4-FFF2-40B4-BE49-F238E27FC236}">
                <a16:creationId xmlns:a16="http://schemas.microsoft.com/office/drawing/2014/main" id="{BE2B10A9-5E65-C366-FF57-DBA37B0722AA}"/>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1" name="Picture Placeholder 3">
            <a:extLst>
              <a:ext uri="{FF2B5EF4-FFF2-40B4-BE49-F238E27FC236}">
                <a16:creationId xmlns:a16="http://schemas.microsoft.com/office/drawing/2014/main" id="{9234957C-B2A7-988B-8F3C-ABA4CA8C312E}"/>
              </a:ext>
            </a:extLst>
          </p:cNvPr>
          <p:cNvSpPr>
            <a:spLocks noGrp="1"/>
          </p:cNvSpPr>
          <p:nvPr>
            <p:ph type="pic" sz="quarter" idx="10"/>
          </p:nvPr>
        </p:nvSpPr>
        <p:spPr>
          <a:xfrm>
            <a:off x="60960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Tree>
    <p:extLst>
      <p:ext uri="{BB962C8B-B14F-4D97-AF65-F5344CB8AC3E}">
        <p14:creationId xmlns:p14="http://schemas.microsoft.com/office/powerpoint/2010/main" val="2789500940"/>
      </p:ext>
    </p:extLst>
  </p:cSld>
  <p:clrMapOvr>
    <a:masterClrMapping/>
  </p:clrMapOvr>
  <p:hf sldNum="0" hdr="0" ftr="0" dt="0"/>
</p:sldLayout>
</file>

<file path=ppt/slideLayouts/slideLayout201.xml><?xml version="1.0" encoding="utf-8"?>
<p:sldLayout xmlns:a="http://schemas.openxmlformats.org/drawingml/2006/main" xmlns:r="http://schemas.openxmlformats.org/officeDocument/2006/relationships" xmlns:p="http://schemas.openxmlformats.org/presentationml/2006/main" showMasterSp="0" userDrawn="1">
  <p:cSld name="IMAGE-LAYOUT-53">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00F7EFE-AE1D-4B16-9B3C-5F12B7E18D45}"/>
              </a:ext>
            </a:extLst>
          </p:cNvPr>
          <p:cNvSpPr>
            <a:spLocks noGrp="1"/>
          </p:cNvSpPr>
          <p:nvPr>
            <p:ph type="body" sz="quarter" idx="11" hasCustomPrompt="1"/>
          </p:nvPr>
        </p:nvSpPr>
        <p:spPr>
          <a:xfrm>
            <a:off x="6705600" y="609600"/>
            <a:ext cx="4876800" cy="266740"/>
          </a:xfrm>
          <a:prstGeom prst="rect">
            <a:avLst/>
          </a:prstGeom>
        </p:spPr>
        <p:txBody>
          <a:bodyPr/>
          <a:lstStyle>
            <a:lvl1pPr marL="0" indent="0" algn="r">
              <a:lnSpc>
                <a:spcPct val="100000"/>
              </a:lnSpc>
              <a:spcBef>
                <a:spcPts val="0"/>
              </a:spcBef>
              <a:buNone/>
              <a:defRPr sz="1333">
                <a:solidFill>
                  <a:schemeClr val="tx2"/>
                </a:solidFill>
                <a:latin typeface="+mn-lt"/>
              </a:defRPr>
            </a:lvl1pPr>
          </a:lstStyle>
          <a:p>
            <a:pPr lvl="0"/>
            <a:r>
              <a:rPr lang="en-US"/>
              <a:t>ADD YOUR OVERLINE</a:t>
            </a:r>
          </a:p>
        </p:txBody>
      </p:sp>
      <p:sp>
        <p:nvSpPr>
          <p:cNvPr id="8" name="Title 2">
            <a:extLst>
              <a:ext uri="{FF2B5EF4-FFF2-40B4-BE49-F238E27FC236}">
                <a16:creationId xmlns:a16="http://schemas.microsoft.com/office/drawing/2014/main" id="{5870F433-6B92-40CF-8708-D283C61F42C2}"/>
              </a:ext>
            </a:extLst>
          </p:cNvPr>
          <p:cNvSpPr>
            <a:spLocks noGrp="1"/>
          </p:cNvSpPr>
          <p:nvPr>
            <p:ph type="title"/>
          </p:nvPr>
        </p:nvSpPr>
        <p:spPr>
          <a:xfrm>
            <a:off x="6705600" y="1351740"/>
            <a:ext cx="4876800" cy="1620061"/>
          </a:xfrm>
          <a:prstGeom prst="rect">
            <a:avLst/>
          </a:prstGeom>
        </p:spPr>
        <p:txBody>
          <a:bodyPr>
            <a:normAutofit/>
          </a:bodyPr>
          <a:lstStyle>
            <a:lvl1pPr algn="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45D49180-49A1-4E78-8C83-F99CFD375C5C}"/>
              </a:ext>
            </a:extLst>
          </p:cNvPr>
          <p:cNvSpPr>
            <a:spLocks noGrp="1"/>
          </p:cNvSpPr>
          <p:nvPr>
            <p:ph type="body" sz="quarter" idx="12" hasCustomPrompt="1"/>
          </p:nvPr>
        </p:nvSpPr>
        <p:spPr>
          <a:xfrm>
            <a:off x="6705600" y="3176400"/>
            <a:ext cx="4876800" cy="2734863"/>
          </a:xfrm>
          <a:prstGeom prst="rect">
            <a:avLst/>
          </a:prstGeom>
        </p:spPr>
        <p:txBody>
          <a:bodyPr>
            <a:normAutofit/>
          </a:bodyPr>
          <a:lstStyle>
            <a:lvl1pPr marL="0" indent="0" algn="r">
              <a:lnSpc>
                <a:spcPct val="100000"/>
              </a:lnSpc>
              <a:spcBef>
                <a:spcPts val="0"/>
              </a:spcBef>
              <a:buNone/>
              <a:defRPr sz="1867">
                <a:solidFill>
                  <a:schemeClr val="tx2"/>
                </a:solidFill>
                <a:latin typeface="+mn-lt"/>
              </a:defRPr>
            </a:lvl1pPr>
          </a:lstStyle>
          <a:p>
            <a:pPr lvl="0"/>
            <a:r>
              <a:rPr lang="en-US"/>
              <a:t>Add your subtitle text</a:t>
            </a:r>
          </a:p>
        </p:txBody>
      </p:sp>
      <p:sp>
        <p:nvSpPr>
          <p:cNvPr id="10" name="Picture Placeholder 3">
            <a:extLst>
              <a:ext uri="{FF2B5EF4-FFF2-40B4-BE49-F238E27FC236}">
                <a16:creationId xmlns:a16="http://schemas.microsoft.com/office/drawing/2014/main" id="{417A89E3-57B7-4038-CD84-2E7B995BD80C}"/>
              </a:ext>
            </a:extLst>
          </p:cNvPr>
          <p:cNvSpPr>
            <a:spLocks noGrp="1"/>
          </p:cNvSpPr>
          <p:nvPr>
            <p:ph type="pic" sz="quarter" idx="10"/>
          </p:nvPr>
        </p:nvSpPr>
        <p:spPr>
          <a:xfrm>
            <a:off x="6096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cxnSp>
        <p:nvCxnSpPr>
          <p:cNvPr id="11" name="Straight Connector 10">
            <a:extLst>
              <a:ext uri="{FF2B5EF4-FFF2-40B4-BE49-F238E27FC236}">
                <a16:creationId xmlns:a16="http://schemas.microsoft.com/office/drawing/2014/main" id="{2F02BB06-5221-3EA7-800E-4A7BB9E74179}"/>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073721"/>
      </p:ext>
    </p:extLst>
  </p:cSld>
  <p:clrMapOvr>
    <a:masterClrMapping/>
  </p:clrMapOvr>
  <p:hf sldNum="0" hdr="0" ftr="0" dt="0"/>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userDrawn="1">
  <p:cSld name="IMAGE-LAYOUT-49">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609600" y="609600"/>
            <a:ext cx="4876800" cy="1892524"/>
          </a:xfrm>
          <a:prstGeom prst="rect">
            <a:avLst/>
          </a:prstGeom>
        </p:spPr>
        <p:txBody>
          <a:bodyPr>
            <a:normAutofit/>
          </a:bodyPr>
          <a:lstStyle>
            <a:lvl1pP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7770458F-1AAB-4331-9B34-EE663847C182}"/>
              </a:ext>
            </a:extLst>
          </p:cNvPr>
          <p:cNvSpPr>
            <a:spLocks noGrp="1"/>
          </p:cNvSpPr>
          <p:nvPr>
            <p:ph type="body" sz="quarter" idx="11" hasCustomPrompt="1"/>
          </p:nvPr>
        </p:nvSpPr>
        <p:spPr>
          <a:xfrm>
            <a:off x="609600" y="2839261"/>
            <a:ext cx="4876800" cy="3072001"/>
          </a:xfrm>
          <a:prstGeom prst="rect">
            <a:avLst/>
          </a:prstGeom>
        </p:spPr>
        <p:txBody>
          <a:bodyPr>
            <a:normAutofit/>
          </a:bodyPr>
          <a:lstStyle>
            <a:lvl1pPr marL="0" indent="0">
              <a:lnSpc>
                <a:spcPct val="100000"/>
              </a:lnSpc>
              <a:spcBef>
                <a:spcPts val="0"/>
              </a:spcBef>
              <a:buNone/>
              <a:defRPr sz="1867">
                <a:solidFill>
                  <a:schemeClr val="tx2"/>
                </a:solidFill>
                <a:latin typeface="+mn-lt"/>
              </a:defRPr>
            </a:lvl1pPr>
          </a:lstStyle>
          <a:p>
            <a:pPr lvl="0"/>
            <a:r>
              <a:rPr lang="en-US"/>
              <a:t>Add your subtitle text</a:t>
            </a:r>
          </a:p>
        </p:txBody>
      </p:sp>
      <p:sp>
        <p:nvSpPr>
          <p:cNvPr id="6" name="Picture Placeholder 3">
            <a:extLst>
              <a:ext uri="{FF2B5EF4-FFF2-40B4-BE49-F238E27FC236}">
                <a16:creationId xmlns:a16="http://schemas.microsoft.com/office/drawing/2014/main" id="{7A2AC07A-7CA9-4AE1-B06D-75E3324BF1A4}"/>
              </a:ext>
            </a:extLst>
          </p:cNvPr>
          <p:cNvSpPr>
            <a:spLocks noGrp="1"/>
          </p:cNvSpPr>
          <p:nvPr>
            <p:ph type="pic" sz="quarter" idx="10"/>
          </p:nvPr>
        </p:nvSpPr>
        <p:spPr>
          <a:xfrm>
            <a:off x="6096000" y="0"/>
            <a:ext cx="6096000" cy="6858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2079439588"/>
      </p:ext>
    </p:extLst>
  </p:cSld>
  <p:clrMapOvr>
    <a:masterClrMapping/>
  </p:clrMapOvr>
  <p:hf sldNum="0" hdr="0" ftr="0" dt="0"/>
</p:sldLayout>
</file>

<file path=ppt/slideLayouts/slideLayout203.xml><?xml version="1.0" encoding="utf-8"?>
<p:sldLayout xmlns:a="http://schemas.openxmlformats.org/drawingml/2006/main" xmlns:r="http://schemas.openxmlformats.org/officeDocument/2006/relationships" xmlns:p="http://schemas.openxmlformats.org/presentationml/2006/main" showMasterSp="0" userDrawn="1">
  <p:cSld name="IMAGE-LAYOUT-50">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A25268F9-F44F-4203-84C4-DD8EC7603BDE}"/>
              </a:ext>
            </a:extLst>
          </p:cNvPr>
          <p:cNvSpPr>
            <a:spLocks noGrp="1"/>
          </p:cNvSpPr>
          <p:nvPr>
            <p:ph type="pic" sz="quarter" idx="10"/>
          </p:nvPr>
        </p:nvSpPr>
        <p:spPr>
          <a:xfrm>
            <a:off x="0" y="0"/>
            <a:ext cx="6096000" cy="6858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15" name="Title 2">
            <a:extLst>
              <a:ext uri="{FF2B5EF4-FFF2-40B4-BE49-F238E27FC236}">
                <a16:creationId xmlns:a16="http://schemas.microsoft.com/office/drawing/2014/main" id="{01E6A0E5-03A1-4FDB-8AE4-CC3EE08756E3}"/>
              </a:ext>
            </a:extLst>
          </p:cNvPr>
          <p:cNvSpPr>
            <a:spLocks noGrp="1"/>
          </p:cNvSpPr>
          <p:nvPr>
            <p:ph type="title"/>
          </p:nvPr>
        </p:nvSpPr>
        <p:spPr>
          <a:xfrm>
            <a:off x="6705600" y="609600"/>
            <a:ext cx="4876800" cy="1892524"/>
          </a:xfrm>
          <a:prstGeom prst="rect">
            <a:avLst/>
          </a:prstGeom>
        </p:spPr>
        <p:txBody>
          <a:bodyPr/>
          <a:lstStyle>
            <a:lvl1pPr algn="r">
              <a:lnSpc>
                <a:spcPct val="100000"/>
              </a:lnSpc>
              <a:defRPr sz="4000" b="1"/>
            </a:lvl1pPr>
          </a:lstStyle>
          <a:p>
            <a:r>
              <a:rPr lang="en-US"/>
              <a:t>Click to edit Master title style</a:t>
            </a:r>
          </a:p>
        </p:txBody>
      </p:sp>
      <p:sp>
        <p:nvSpPr>
          <p:cNvPr id="16" name="Text Placeholder 3">
            <a:extLst>
              <a:ext uri="{FF2B5EF4-FFF2-40B4-BE49-F238E27FC236}">
                <a16:creationId xmlns:a16="http://schemas.microsoft.com/office/drawing/2014/main" id="{F317E3B7-7907-4185-B626-FA2935C15F7A}"/>
              </a:ext>
            </a:extLst>
          </p:cNvPr>
          <p:cNvSpPr>
            <a:spLocks noGrp="1"/>
          </p:cNvSpPr>
          <p:nvPr>
            <p:ph type="body" sz="quarter" idx="11" hasCustomPrompt="1"/>
          </p:nvPr>
        </p:nvSpPr>
        <p:spPr>
          <a:xfrm>
            <a:off x="6705600" y="2839261"/>
            <a:ext cx="4876800" cy="3072001"/>
          </a:xfrm>
          <a:prstGeom prst="rect">
            <a:avLst/>
          </a:prstGeom>
        </p:spPr>
        <p:txBody>
          <a:bodyPr/>
          <a:lstStyle>
            <a:lvl1pPr marL="0" indent="0" algn="r">
              <a:lnSpc>
                <a:spcPct val="100000"/>
              </a:lnSpc>
              <a:spcBef>
                <a:spcPts val="0"/>
              </a:spcBef>
              <a:buNone/>
              <a:defRPr sz="1867">
                <a:solidFill>
                  <a:schemeClr val="tx2"/>
                </a:solidFill>
                <a:latin typeface="+mn-lt"/>
              </a:defRPr>
            </a:lvl1pPr>
          </a:lstStyle>
          <a:p>
            <a:pPr lvl="0"/>
            <a:r>
              <a:rPr lang="en-US"/>
              <a:t>Add your subtitle text</a:t>
            </a:r>
          </a:p>
        </p:txBody>
      </p:sp>
    </p:spTree>
    <p:extLst>
      <p:ext uri="{BB962C8B-B14F-4D97-AF65-F5344CB8AC3E}">
        <p14:creationId xmlns:p14="http://schemas.microsoft.com/office/powerpoint/2010/main" val="2761104686"/>
      </p:ext>
    </p:extLst>
  </p:cSld>
  <p:clrMapOvr>
    <a:masterClrMapping/>
  </p:clrMapOvr>
  <p:hf sldNum="0" hdr="0" ftr="0" dt="0"/>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userDrawn="1">
  <p:cSld name="IMAGE-LAYOUT-54">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6096000" y="0"/>
            <a:ext cx="6096000" cy="6858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7" name="Text Placeholder 3">
            <a:extLst>
              <a:ext uri="{FF2B5EF4-FFF2-40B4-BE49-F238E27FC236}">
                <a16:creationId xmlns:a16="http://schemas.microsoft.com/office/drawing/2014/main" id="{200F7EFE-AE1D-4B16-9B3C-5F12B7E18D45}"/>
              </a:ext>
            </a:extLst>
          </p:cNvPr>
          <p:cNvSpPr>
            <a:spLocks noGrp="1"/>
          </p:cNvSpPr>
          <p:nvPr>
            <p:ph type="body" sz="quarter" idx="11" hasCustomPrompt="1"/>
          </p:nvPr>
        </p:nvSpPr>
        <p:spPr>
          <a:xfrm>
            <a:off x="609600" y="60960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8" name="Title 2">
            <a:extLst>
              <a:ext uri="{FF2B5EF4-FFF2-40B4-BE49-F238E27FC236}">
                <a16:creationId xmlns:a16="http://schemas.microsoft.com/office/drawing/2014/main" id="{5870F433-6B92-40CF-8708-D283C61F42C2}"/>
              </a:ext>
            </a:extLst>
          </p:cNvPr>
          <p:cNvSpPr>
            <a:spLocks noGrp="1"/>
          </p:cNvSpPr>
          <p:nvPr>
            <p:ph type="title"/>
          </p:nvPr>
        </p:nvSpPr>
        <p:spPr>
          <a:xfrm>
            <a:off x="609600" y="1351740"/>
            <a:ext cx="4876800" cy="1620061"/>
          </a:xfrm>
          <a:prstGeom prst="rect">
            <a:avLst/>
          </a:prstGeom>
        </p:spPr>
        <p:txBody>
          <a:bodyPr>
            <a:normAutofit/>
          </a:bodyPr>
          <a:lstStyle>
            <a:lvl1pP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45D49180-49A1-4E78-8C83-F99CFD375C5C}"/>
              </a:ext>
            </a:extLst>
          </p:cNvPr>
          <p:cNvSpPr>
            <a:spLocks noGrp="1"/>
          </p:cNvSpPr>
          <p:nvPr>
            <p:ph type="body" sz="quarter" idx="12" hasCustomPrompt="1"/>
          </p:nvPr>
        </p:nvSpPr>
        <p:spPr>
          <a:xfrm>
            <a:off x="609600" y="3176400"/>
            <a:ext cx="4876800" cy="2734863"/>
          </a:xfrm>
          <a:prstGeom prst="rect">
            <a:avLst/>
          </a:prstGeom>
        </p:spPr>
        <p:txBody>
          <a:bodyPr>
            <a:normAutofit/>
          </a:bodyPr>
          <a:lstStyle>
            <a:lvl1pPr marL="0" indent="0">
              <a:lnSpc>
                <a:spcPct val="100000"/>
              </a:lnSpc>
              <a:spcBef>
                <a:spcPts val="0"/>
              </a:spcBef>
              <a:buNone/>
              <a:defRPr sz="1867">
                <a:solidFill>
                  <a:schemeClr val="tx2"/>
                </a:solidFill>
                <a:latin typeface="+mn-lt"/>
              </a:defRPr>
            </a:lvl1pPr>
          </a:lstStyle>
          <a:p>
            <a:pPr lvl="0"/>
            <a:r>
              <a:rPr lang="en-US"/>
              <a:t>Add your subtitle text</a:t>
            </a:r>
          </a:p>
        </p:txBody>
      </p:sp>
    </p:spTree>
    <p:extLst>
      <p:ext uri="{BB962C8B-B14F-4D97-AF65-F5344CB8AC3E}">
        <p14:creationId xmlns:p14="http://schemas.microsoft.com/office/powerpoint/2010/main" val="475299349"/>
      </p:ext>
    </p:extLst>
  </p:cSld>
  <p:clrMapOvr>
    <a:masterClrMapping/>
  </p:clrMapOvr>
  <p:hf sldNum="0" hdr="0" ftr="0" dt="0"/>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userDrawn="1">
  <p:cSld name="IMAGE-LAYOUT-55">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0" y="0"/>
            <a:ext cx="6096000" cy="6858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10" name="Text Placeholder 3">
            <a:extLst>
              <a:ext uri="{FF2B5EF4-FFF2-40B4-BE49-F238E27FC236}">
                <a16:creationId xmlns:a16="http://schemas.microsoft.com/office/drawing/2014/main" id="{8484C7CB-D2DE-4D8E-AD6E-4A45FA1D0B0D}"/>
              </a:ext>
            </a:extLst>
          </p:cNvPr>
          <p:cNvSpPr>
            <a:spLocks noGrp="1"/>
          </p:cNvSpPr>
          <p:nvPr>
            <p:ph type="body" sz="quarter" idx="11" hasCustomPrompt="1"/>
          </p:nvPr>
        </p:nvSpPr>
        <p:spPr>
          <a:xfrm>
            <a:off x="6705600" y="609600"/>
            <a:ext cx="4876800" cy="266740"/>
          </a:xfrm>
          <a:prstGeom prst="rect">
            <a:avLst/>
          </a:prstGeom>
        </p:spPr>
        <p:txBody>
          <a:bodyPr/>
          <a:lstStyle>
            <a:lvl1pPr marL="0" indent="0" algn="r">
              <a:lnSpc>
                <a:spcPct val="100000"/>
              </a:lnSpc>
              <a:spcBef>
                <a:spcPts val="0"/>
              </a:spcBef>
              <a:buNone/>
              <a:defRPr sz="1333">
                <a:solidFill>
                  <a:schemeClr val="tx2"/>
                </a:solidFill>
                <a:latin typeface="+mn-lt"/>
              </a:defRPr>
            </a:lvl1pPr>
          </a:lstStyle>
          <a:p>
            <a:pPr lvl="0"/>
            <a:r>
              <a:rPr lang="en-US"/>
              <a:t>ADD YOUR OVERLINE</a:t>
            </a:r>
          </a:p>
        </p:txBody>
      </p:sp>
      <p:sp>
        <p:nvSpPr>
          <p:cNvPr id="11" name="Title 2">
            <a:extLst>
              <a:ext uri="{FF2B5EF4-FFF2-40B4-BE49-F238E27FC236}">
                <a16:creationId xmlns:a16="http://schemas.microsoft.com/office/drawing/2014/main" id="{223BB9D5-8F0A-4C87-AF31-81EB124419D3}"/>
              </a:ext>
            </a:extLst>
          </p:cNvPr>
          <p:cNvSpPr>
            <a:spLocks noGrp="1"/>
          </p:cNvSpPr>
          <p:nvPr>
            <p:ph type="title"/>
          </p:nvPr>
        </p:nvSpPr>
        <p:spPr>
          <a:xfrm>
            <a:off x="6705600" y="1351740"/>
            <a:ext cx="4876800" cy="1620061"/>
          </a:xfrm>
          <a:prstGeom prst="rect">
            <a:avLst/>
          </a:prstGeom>
        </p:spPr>
        <p:txBody>
          <a:bodyPr>
            <a:normAutofit/>
          </a:bodyPr>
          <a:lstStyle>
            <a:lvl1pPr algn="r">
              <a:lnSpc>
                <a:spcPct val="100000"/>
              </a:lnSpc>
              <a:defRPr sz="4000" b="1"/>
            </a:lvl1pPr>
          </a:lstStyle>
          <a:p>
            <a:r>
              <a:rPr lang="en-US"/>
              <a:t>Click to edit Master title style</a:t>
            </a:r>
          </a:p>
        </p:txBody>
      </p:sp>
      <p:sp>
        <p:nvSpPr>
          <p:cNvPr id="12" name="Text Placeholder 3">
            <a:extLst>
              <a:ext uri="{FF2B5EF4-FFF2-40B4-BE49-F238E27FC236}">
                <a16:creationId xmlns:a16="http://schemas.microsoft.com/office/drawing/2014/main" id="{179CC0C9-06B3-48A5-BD12-0AF429117223}"/>
              </a:ext>
            </a:extLst>
          </p:cNvPr>
          <p:cNvSpPr>
            <a:spLocks noGrp="1"/>
          </p:cNvSpPr>
          <p:nvPr>
            <p:ph type="body" sz="quarter" idx="12" hasCustomPrompt="1"/>
          </p:nvPr>
        </p:nvSpPr>
        <p:spPr>
          <a:xfrm>
            <a:off x="6705600" y="3176400"/>
            <a:ext cx="4876800" cy="2734863"/>
          </a:xfrm>
          <a:prstGeom prst="rect">
            <a:avLst/>
          </a:prstGeom>
        </p:spPr>
        <p:txBody>
          <a:bodyPr>
            <a:normAutofit/>
          </a:bodyPr>
          <a:lstStyle>
            <a:lvl1pPr marL="0" indent="0" algn="r">
              <a:lnSpc>
                <a:spcPct val="100000"/>
              </a:lnSpc>
              <a:spcBef>
                <a:spcPts val="0"/>
              </a:spcBef>
              <a:buNone/>
              <a:defRPr sz="1867">
                <a:solidFill>
                  <a:schemeClr val="tx2"/>
                </a:solidFill>
                <a:latin typeface="+mn-lt"/>
              </a:defRPr>
            </a:lvl1pPr>
          </a:lstStyle>
          <a:p>
            <a:pPr lvl="0"/>
            <a:r>
              <a:rPr lang="en-US"/>
              <a:t>Add your subtitle text</a:t>
            </a:r>
          </a:p>
        </p:txBody>
      </p:sp>
    </p:spTree>
    <p:extLst>
      <p:ext uri="{BB962C8B-B14F-4D97-AF65-F5344CB8AC3E}">
        <p14:creationId xmlns:p14="http://schemas.microsoft.com/office/powerpoint/2010/main" val="2192323124"/>
      </p:ext>
    </p:extLst>
  </p:cSld>
  <p:clrMapOvr>
    <a:masterClrMapping/>
  </p:clrMapOvr>
  <p:hf sldNum="0" hdr="0" ftr="0" dt="0"/>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IMAGE-LAYOUT-71">
    <p:bg>
      <p:bgPr>
        <a:solidFill>
          <a:schemeClr val="bg1"/>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656E0239-9422-4FA9-9150-3458629F0DC1}"/>
              </a:ext>
            </a:extLst>
          </p:cNvPr>
          <p:cNvSpPr>
            <a:spLocks noGrp="1"/>
          </p:cNvSpPr>
          <p:nvPr>
            <p:ph type="pic" sz="quarter" idx="11"/>
          </p:nvPr>
        </p:nvSpPr>
        <p:spPr>
          <a:xfrm>
            <a:off x="4724400" y="627888"/>
            <a:ext cx="6858000" cy="5283375"/>
          </a:xfrm>
          <a:prstGeom prst="roundRect">
            <a:avLst>
              <a:gd name="adj" fmla="val 9977"/>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uk-UA" sz="1333"/>
            </a:lvl1pPr>
          </a:lstStyle>
          <a:p>
            <a:pPr lvl="0"/>
            <a:endParaRPr lang="uk-UA"/>
          </a:p>
        </p:txBody>
      </p:sp>
    </p:spTree>
    <p:extLst>
      <p:ext uri="{BB962C8B-B14F-4D97-AF65-F5344CB8AC3E}">
        <p14:creationId xmlns:p14="http://schemas.microsoft.com/office/powerpoint/2010/main" val="1808891143"/>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guide id="3" pos="4464">
          <p15:clr>
            <a:srgbClr val="FBAE40"/>
          </p15:clr>
        </p15:guide>
        <p15:guide id="4" pos="3888">
          <p15:clr>
            <a:srgbClr val="FBAE4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userDrawn="1">
  <p:cSld name="IMAGE-LAYOUT-74">
    <p:bg>
      <p:bgPr>
        <a:solidFill>
          <a:schemeClr val="bg1"/>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656E0239-9422-4FA9-9150-3458629F0DC1}"/>
              </a:ext>
            </a:extLst>
          </p:cNvPr>
          <p:cNvSpPr>
            <a:spLocks noGrp="1"/>
          </p:cNvSpPr>
          <p:nvPr>
            <p:ph type="pic" sz="quarter" idx="11"/>
          </p:nvPr>
        </p:nvSpPr>
        <p:spPr>
          <a:xfrm>
            <a:off x="609600" y="627888"/>
            <a:ext cx="6858000" cy="5283374"/>
          </a:xfrm>
          <a:prstGeom prst="roundRect">
            <a:avLst>
              <a:gd name="adj" fmla="val 11501"/>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uk-UA" sz="1333"/>
            </a:lvl1pPr>
          </a:lstStyle>
          <a:p>
            <a:pPr lvl="0"/>
            <a:endParaRPr lang="uk-UA"/>
          </a:p>
        </p:txBody>
      </p:sp>
      <p:cxnSp>
        <p:nvCxnSpPr>
          <p:cNvPr id="4" name="Straight Connector 3">
            <a:extLst>
              <a:ext uri="{FF2B5EF4-FFF2-40B4-BE49-F238E27FC236}">
                <a16:creationId xmlns:a16="http://schemas.microsoft.com/office/drawing/2014/main" id="{4C2C3056-40FB-EC22-4FC1-BFCC3F640F74}"/>
              </a:ext>
            </a:extLst>
          </p:cNvPr>
          <p:cNvCxnSpPr>
            <a:cxnSpLocks/>
          </p:cNvCxnSpPr>
          <p:nvPr userDrawn="1"/>
        </p:nvCxnSpPr>
        <p:spPr>
          <a:xfrm>
            <a:off x="609600" y="6400800"/>
            <a:ext cx="10972800" cy="0"/>
          </a:xfrm>
          <a:prstGeom prst="line">
            <a:avLst/>
          </a:prstGeom>
          <a:ln w="38100" cap="sq">
            <a:solidFill>
              <a:schemeClr val="bg2">
                <a:lumMod val="90000"/>
              </a:schemeClr>
            </a:soli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5856483"/>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guide id="3" pos="7056">
          <p15:clr>
            <a:srgbClr val="FBAE40"/>
          </p15:clr>
        </p15:guide>
        <p15:guide id="4" pos="4464">
          <p15:clr>
            <a:srgbClr val="FBAE40"/>
          </p15:clr>
        </p15:guide>
        <p15:guide id="5" pos="4896">
          <p15:clr>
            <a:srgbClr val="FBAE40"/>
          </p15:clr>
        </p15:guide>
        <p15:guide id="6" pos="6624">
          <p15:clr>
            <a:srgbClr val="FBAE40"/>
          </p15:clr>
        </p15:guide>
        <p15:guide id="7" pos="7632">
          <p15:clr>
            <a:srgbClr val="FBAE40"/>
          </p15:clr>
        </p15:guide>
        <p15:guide id="8" pos="3888">
          <p15:clr>
            <a:srgbClr val="FBAE4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IMAGE-LAYOUT-76">
    <p:bg>
      <p:bgPr>
        <a:solidFill>
          <a:schemeClr val="bg1"/>
        </a:solidFill>
        <a:effectLst/>
      </p:bgPr>
    </p:bg>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C3F6C063-08F3-1546-91BE-0C6417D3C600}"/>
              </a:ext>
            </a:extLst>
          </p:cNvPr>
          <p:cNvSpPr>
            <a:spLocks noGrp="1"/>
          </p:cNvSpPr>
          <p:nvPr>
            <p:ph type="pic" sz="quarter" idx="11"/>
          </p:nvPr>
        </p:nvSpPr>
        <p:spPr>
          <a:xfrm>
            <a:off x="1131825" y="1803400"/>
            <a:ext cx="6437376" cy="3657600"/>
          </a:xfrm>
          <a:prstGeom prst="rect">
            <a:avLst/>
          </a:prstGeom>
          <a:solidFill>
            <a:schemeClr val="bg2">
              <a:lumMod val="75000"/>
            </a:schemeClr>
          </a:solidFill>
          <a:effectLst>
            <a:outerShdw blurRad="635000" dist="254000" dir="8100000" algn="tl" rotWithShape="0">
              <a:prstClr val="black">
                <a:alpha val="40000"/>
              </a:prstClr>
            </a:outerShdw>
          </a:effectLst>
          <a:scene3d>
            <a:camera prst="perspectiveLeft" fov="1800000">
              <a:rot lat="0" lon="19800000" rev="0"/>
            </a:camera>
            <a:lightRig rig="threePt" dir="t"/>
          </a:scene3d>
        </p:spPr>
        <p:txBody>
          <a:bodyPr/>
          <a:lstStyle/>
          <a:p>
            <a:endParaRPr lang="en-US"/>
          </a:p>
        </p:txBody>
      </p:sp>
      <p:sp>
        <p:nvSpPr>
          <p:cNvPr id="5" name="Title 7">
            <a:extLst>
              <a:ext uri="{FF2B5EF4-FFF2-40B4-BE49-F238E27FC236}">
                <a16:creationId xmlns:a16="http://schemas.microsoft.com/office/drawing/2014/main" id="{C30FE56E-1699-C4D7-358C-849C2C8143B0}"/>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74A2BF3A-E30B-45A5-E112-1D7901DDA82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0202344"/>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userDrawn="1">
  <p:cSld name="IMAGE-LAYOUT-77">
    <p:bg>
      <p:bgPr>
        <a:solidFill>
          <a:schemeClr val="bg1"/>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5F1AB134-5D41-4117-B99A-536237A54A81}"/>
              </a:ext>
            </a:extLst>
          </p:cNvPr>
          <p:cNvSpPr>
            <a:spLocks noGrp="1"/>
          </p:cNvSpPr>
          <p:nvPr>
            <p:ph type="pic" sz="quarter" idx="10"/>
          </p:nvPr>
        </p:nvSpPr>
        <p:spPr>
          <a:xfrm>
            <a:off x="4622799" y="1803400"/>
            <a:ext cx="6437376" cy="3657600"/>
          </a:xfrm>
          <a:prstGeom prst="rect">
            <a:avLst/>
          </a:prstGeom>
          <a:solidFill>
            <a:schemeClr val="bg2">
              <a:lumMod val="75000"/>
            </a:schemeClr>
          </a:solidFill>
          <a:effectLst>
            <a:outerShdw blurRad="635000" dist="254000" dir="2700000" algn="tl" rotWithShape="0">
              <a:prstClr val="black">
                <a:alpha val="40000"/>
              </a:prstClr>
            </a:outerShdw>
          </a:effectLst>
          <a:scene3d>
            <a:camera prst="perspectiveLeft" fov="1800000">
              <a:rot lat="0" lon="1800000" rev="0"/>
            </a:camera>
            <a:lightRig rig="threePt" dir="t"/>
          </a:scene3d>
        </p:spPr>
        <p:txBody>
          <a:bodyPr/>
          <a:lstStyle/>
          <a:p>
            <a:endParaRPr lang="en-US"/>
          </a:p>
        </p:txBody>
      </p:sp>
      <p:sp>
        <p:nvSpPr>
          <p:cNvPr id="4" name="Title 7">
            <a:extLst>
              <a:ext uri="{FF2B5EF4-FFF2-40B4-BE49-F238E27FC236}">
                <a16:creationId xmlns:a16="http://schemas.microsoft.com/office/drawing/2014/main" id="{AAB3E929-EE4E-0EC1-D072-7D0EB985E66B}"/>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54E995C9-B6E1-EDDB-38F0-969562B0A108}"/>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54168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FAULT-SLIDE-0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304736F-3171-EA5D-2063-A89DCD6896F0}"/>
              </a:ext>
            </a:extLst>
          </p:cNvPr>
          <p:cNvSpPr/>
          <p:nvPr userDrawn="1"/>
        </p:nvSpPr>
        <p:spPr>
          <a:xfrm>
            <a:off x="0" y="0"/>
            <a:ext cx="12192000" cy="1463040"/>
          </a:xfrm>
          <a:prstGeom prst="rect">
            <a:avLst/>
          </a:prstGeom>
          <a:gradFill>
            <a:gsLst>
              <a:gs pos="0">
                <a:schemeClr val="accent4"/>
              </a:gs>
              <a:gs pos="100000">
                <a:schemeClr val="accent3"/>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uk-UA" sz="1200"/>
          </a:p>
        </p:txBody>
      </p:sp>
      <p:sp>
        <p:nvSpPr>
          <p:cNvPr id="8" name="Title 7"/>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solidFill>
                  <a:schemeClr val="bg1"/>
                </a:solidFill>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0" name="Straight Connector 9"/>
          <p:cNvCxnSpPr/>
          <p:nvPr userDrawn="1"/>
        </p:nvCxnSpPr>
        <p:spPr>
          <a:xfrm>
            <a:off x="469900" y="457200"/>
            <a:ext cx="0" cy="548640"/>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Slide Number Placeholder 1">
            <a:extLst>
              <a:ext uri="{FF2B5EF4-FFF2-40B4-BE49-F238E27FC236}">
                <a16:creationId xmlns:a16="http://schemas.microsoft.com/office/drawing/2014/main" id="{1C6F5C35-A6A2-A0CD-7602-5C1DCD44BA34}"/>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245031446"/>
      </p:ext>
    </p:extLst>
  </p:cSld>
  <p:clrMapOvr>
    <a:masterClrMapping/>
  </p:clrMapOvr>
  <p:hf sldNum="0" hdr="0" ftr="0" dt="0"/>
</p:sldLayout>
</file>

<file path=ppt/slideLayouts/slideLayout210.xml><?xml version="1.0" encoding="utf-8"?>
<p:sldLayout xmlns:a="http://schemas.openxmlformats.org/drawingml/2006/main" xmlns:r="http://schemas.openxmlformats.org/officeDocument/2006/relationships" xmlns:p="http://schemas.openxmlformats.org/presentationml/2006/main" showMasterSp="0" userDrawn="1">
  <p:cSld name="IMAGE-LAYOUT-135">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9F1E531-B369-48BB-9BCA-0AF303B9140E}"/>
              </a:ext>
            </a:extLst>
          </p:cNvPr>
          <p:cNvSpPr>
            <a:spLocks noGrp="1"/>
          </p:cNvSpPr>
          <p:nvPr>
            <p:ph type="pic" sz="quarter" idx="10"/>
          </p:nvPr>
        </p:nvSpPr>
        <p:spPr>
          <a:xfrm>
            <a:off x="0" y="3429000"/>
            <a:ext cx="8836085" cy="3429000"/>
          </a:xfrm>
          <a:prstGeom prst="rect">
            <a:avLst/>
          </a:prstGeom>
          <a:solidFill>
            <a:schemeClr val="bg2">
              <a:lumMod val="75000"/>
            </a:schemeClr>
          </a:solidFill>
        </p:spPr>
        <p:txBody>
          <a:bodyPr/>
          <a:lstStyle/>
          <a:p>
            <a:endParaRPr lang="en-US"/>
          </a:p>
        </p:txBody>
      </p:sp>
      <p:sp>
        <p:nvSpPr>
          <p:cNvPr id="8" name="Picture Placeholder 6">
            <a:extLst>
              <a:ext uri="{FF2B5EF4-FFF2-40B4-BE49-F238E27FC236}">
                <a16:creationId xmlns:a16="http://schemas.microsoft.com/office/drawing/2014/main" id="{0904B0A5-4D0D-4B3C-81C6-D2A780190B34}"/>
              </a:ext>
            </a:extLst>
          </p:cNvPr>
          <p:cNvSpPr>
            <a:spLocks noGrp="1"/>
          </p:cNvSpPr>
          <p:nvPr>
            <p:ph type="pic" sz="quarter" idx="11"/>
          </p:nvPr>
        </p:nvSpPr>
        <p:spPr>
          <a:xfrm>
            <a:off x="8836085" y="3429000"/>
            <a:ext cx="3355915" cy="3429000"/>
          </a:xfrm>
          <a:prstGeom prst="rect">
            <a:avLst/>
          </a:prstGeom>
          <a:solidFill>
            <a:schemeClr val="bg2">
              <a:lumMod val="75000"/>
            </a:schemeClr>
          </a:solidFill>
        </p:spPr>
        <p:txBody>
          <a:bodyPr/>
          <a:lstStyle/>
          <a:p>
            <a:endParaRPr lang="en-US"/>
          </a:p>
        </p:txBody>
      </p:sp>
    </p:spTree>
    <p:extLst>
      <p:ext uri="{BB962C8B-B14F-4D97-AF65-F5344CB8AC3E}">
        <p14:creationId xmlns:p14="http://schemas.microsoft.com/office/powerpoint/2010/main" val="527602785"/>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showMasterSp="0" userDrawn="1">
  <p:cSld name="IMAGE-LAYOUT-62">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0" y="0"/>
            <a:ext cx="4056000" cy="6858000"/>
          </a:xfrm>
          <a:prstGeom prst="rect">
            <a:avLst/>
          </a:prstGeom>
          <a:solidFill>
            <a:schemeClr val="bg2">
              <a:lumMod val="75000"/>
            </a:schemeClr>
          </a:solidFill>
        </p:spPr>
        <p:txBody>
          <a:bodyPr/>
          <a:lstStyle>
            <a:lvl1pPr>
              <a:defRPr lang="uk-UA"/>
            </a:lvl1pPr>
          </a:lstStyle>
          <a:p>
            <a:pPr lvl="0"/>
            <a:endParaRPr lang="uk-UA"/>
          </a:p>
        </p:txBody>
      </p:sp>
    </p:spTree>
    <p:extLst>
      <p:ext uri="{BB962C8B-B14F-4D97-AF65-F5344CB8AC3E}">
        <p14:creationId xmlns:p14="http://schemas.microsoft.com/office/powerpoint/2010/main" val="3838053990"/>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showMasterSp="0" userDrawn="1">
  <p:cSld name="IMAGE-LAYOUT-61">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8136000" y="0"/>
            <a:ext cx="4056000"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716451166"/>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userDrawn="1">
  <p:cSld name="IMAGE-LAYOUT-138">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968164A-D4D9-413F-B806-727380F363AD}"/>
              </a:ext>
            </a:extLst>
          </p:cNvPr>
          <p:cNvSpPr>
            <a:spLocks noGrp="1"/>
          </p:cNvSpPr>
          <p:nvPr>
            <p:ph type="pic" sz="quarter" idx="10"/>
          </p:nvPr>
        </p:nvSpPr>
        <p:spPr>
          <a:xfrm>
            <a:off x="2286001" y="0"/>
            <a:ext cx="9905999" cy="6858000"/>
          </a:xfrm>
          <a:prstGeom prst="rect">
            <a:avLst/>
          </a:prstGeom>
          <a:solidFill>
            <a:schemeClr val="bg2">
              <a:lumMod val="75000"/>
            </a:schemeClr>
          </a:solidFill>
        </p:spPr>
        <p:txBody>
          <a:bodyPr/>
          <a:lstStyle/>
          <a:p>
            <a:endParaRPr lang="en-US"/>
          </a:p>
        </p:txBody>
      </p:sp>
    </p:spTree>
    <p:extLst>
      <p:ext uri="{BB962C8B-B14F-4D97-AF65-F5344CB8AC3E}">
        <p14:creationId xmlns:p14="http://schemas.microsoft.com/office/powerpoint/2010/main" val="1508753910"/>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userDrawn="1">
  <p:cSld name="IMAGE-LAYOUT-139">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968164A-D4D9-413F-B806-727380F363AD}"/>
              </a:ext>
            </a:extLst>
          </p:cNvPr>
          <p:cNvSpPr>
            <a:spLocks noGrp="1"/>
          </p:cNvSpPr>
          <p:nvPr>
            <p:ph type="pic" sz="quarter" idx="10"/>
          </p:nvPr>
        </p:nvSpPr>
        <p:spPr>
          <a:xfrm>
            <a:off x="2286000" y="0"/>
            <a:ext cx="6096000" cy="6858000"/>
          </a:xfrm>
          <a:prstGeom prst="rect">
            <a:avLst/>
          </a:prstGeom>
          <a:solidFill>
            <a:schemeClr val="bg2">
              <a:lumMod val="75000"/>
            </a:schemeClr>
          </a:solidFill>
        </p:spPr>
        <p:txBody>
          <a:bodyPr/>
          <a:lstStyle>
            <a:lvl1pPr>
              <a:defRPr lang="en-US"/>
            </a:lvl1pPr>
          </a:lstStyle>
          <a:p>
            <a:pPr lvl="0"/>
            <a:endParaRPr lang="en-US"/>
          </a:p>
        </p:txBody>
      </p:sp>
    </p:spTree>
    <p:extLst>
      <p:ext uri="{BB962C8B-B14F-4D97-AF65-F5344CB8AC3E}">
        <p14:creationId xmlns:p14="http://schemas.microsoft.com/office/powerpoint/2010/main" val="4251661180"/>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userDrawn="1">
  <p:cSld name="IMAGE-LAYOUT-65">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968164A-D4D9-413F-B806-727380F363AD}"/>
              </a:ext>
            </a:extLst>
          </p:cNvPr>
          <p:cNvSpPr>
            <a:spLocks noGrp="1"/>
          </p:cNvSpPr>
          <p:nvPr>
            <p:ph type="pic" sz="quarter" idx="10"/>
          </p:nvPr>
        </p:nvSpPr>
        <p:spPr>
          <a:xfrm>
            <a:off x="1" y="1854200"/>
            <a:ext cx="12191999" cy="341376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4" name="Title 1">
            <a:extLst>
              <a:ext uri="{FF2B5EF4-FFF2-40B4-BE49-F238E27FC236}">
                <a16:creationId xmlns:a16="http://schemas.microsoft.com/office/drawing/2014/main" id="{6E9607AA-328C-6A47-BA55-7972C38B6307}"/>
              </a:ext>
            </a:extLst>
          </p:cNvPr>
          <p:cNvSpPr>
            <a:spLocks noGrp="1"/>
          </p:cNvSpPr>
          <p:nvPr>
            <p:ph type="title" hasCustomPrompt="1"/>
          </p:nvPr>
        </p:nvSpPr>
        <p:spPr>
          <a:xfrm>
            <a:off x="762000" y="774192"/>
            <a:ext cx="10668001" cy="609600"/>
          </a:xfrm>
          <a:prstGeom prst="rect">
            <a:avLst/>
          </a:prstGeom>
        </p:spPr>
        <p:txBody>
          <a:bodyPr anchor="ctr"/>
          <a:lstStyle>
            <a:lvl1pPr marL="0" algn="ctr" defTabSz="914446" rtl="0" eaLnBrk="1" latinLnBrk="0" hangingPunct="1">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5" name="Text Placeholder 4">
            <a:extLst>
              <a:ext uri="{FF2B5EF4-FFF2-40B4-BE49-F238E27FC236}">
                <a16:creationId xmlns:a16="http://schemas.microsoft.com/office/drawing/2014/main" id="{445D5674-63E8-C243-BEC8-63AA19D7C4FF}"/>
              </a:ext>
            </a:extLst>
          </p:cNvPr>
          <p:cNvSpPr>
            <a:spLocks noGrp="1"/>
          </p:cNvSpPr>
          <p:nvPr>
            <p:ph type="body" sz="quarter" idx="11" hasCustomPrompt="1"/>
          </p:nvPr>
        </p:nvSpPr>
        <p:spPr>
          <a:xfrm>
            <a:off x="762000" y="396240"/>
            <a:ext cx="10668001" cy="355601"/>
          </a:xfrm>
          <a:prstGeom prst="rect">
            <a:avLst/>
          </a:prstGeom>
        </p:spPr>
        <p:txBody>
          <a:bodyPr anchor="ctr"/>
          <a:lstStyle>
            <a:lvl1pPr marL="0" indent="0" algn="ctr">
              <a:buNone/>
              <a:defRPr lang="en-UA" sz="1600" kern="1200" spc="333" dirty="0">
                <a:solidFill>
                  <a:srgbClr val="858591"/>
                </a:solidFill>
                <a:latin typeface="+mn-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1047945372"/>
      </p:ext>
    </p:extLst>
  </p:cSld>
  <p:clrMapOvr>
    <a:masterClrMapping/>
  </p:clrMapOvr>
  <p:hf sldNum="0" hdr="0" ftr="0" dt="0"/>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userDrawn="1">
  <p:cSld name="IMAGE-LAYOUT-140">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968164A-D4D9-413F-B806-727380F363AD}"/>
              </a:ext>
            </a:extLst>
          </p:cNvPr>
          <p:cNvSpPr>
            <a:spLocks noGrp="1"/>
          </p:cNvSpPr>
          <p:nvPr>
            <p:ph type="pic" sz="quarter" idx="10"/>
          </p:nvPr>
        </p:nvSpPr>
        <p:spPr>
          <a:xfrm>
            <a:off x="1" y="2286000"/>
            <a:ext cx="12191999" cy="4572000"/>
          </a:xfrm>
          <a:prstGeom prst="rect">
            <a:avLst/>
          </a:prstGeom>
          <a:solidFill>
            <a:schemeClr val="bg2">
              <a:lumMod val="75000"/>
            </a:schemeClr>
          </a:solidFill>
        </p:spPr>
        <p:txBody>
          <a:bodyPr/>
          <a:lstStyle>
            <a:lvl1pPr>
              <a:defRPr lang="en-US"/>
            </a:lvl1pPr>
          </a:lstStyle>
          <a:p>
            <a:pPr lvl="0"/>
            <a:endParaRPr lang="en-US"/>
          </a:p>
        </p:txBody>
      </p:sp>
      <p:sp>
        <p:nvSpPr>
          <p:cNvPr id="4" name="Title 1">
            <a:extLst>
              <a:ext uri="{FF2B5EF4-FFF2-40B4-BE49-F238E27FC236}">
                <a16:creationId xmlns:a16="http://schemas.microsoft.com/office/drawing/2014/main" id="{A3CA564A-7ACA-9746-9F23-254FAAFDA2B0}"/>
              </a:ext>
            </a:extLst>
          </p:cNvPr>
          <p:cNvSpPr>
            <a:spLocks noGrp="1"/>
          </p:cNvSpPr>
          <p:nvPr>
            <p:ph type="title" hasCustomPrompt="1"/>
          </p:nvPr>
        </p:nvSpPr>
        <p:spPr>
          <a:xfrm>
            <a:off x="762000" y="990600"/>
            <a:ext cx="10668001" cy="609600"/>
          </a:xfrm>
          <a:prstGeom prst="rect">
            <a:avLst/>
          </a:prstGeom>
        </p:spPr>
        <p:txBody>
          <a:bodyPr anchor="ctr"/>
          <a:lstStyle>
            <a:lvl1pPr marL="0" algn="ctr" defTabSz="914446" rtl="0" eaLnBrk="1" latinLnBrk="0" hangingPunct="1">
              <a:defRPr lang="en-US" sz="5867"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5" name="Text Placeholder 4">
            <a:extLst>
              <a:ext uri="{FF2B5EF4-FFF2-40B4-BE49-F238E27FC236}">
                <a16:creationId xmlns:a16="http://schemas.microsoft.com/office/drawing/2014/main" id="{25A150F2-0E0B-2443-8B99-5F4A090BDD89}"/>
              </a:ext>
            </a:extLst>
          </p:cNvPr>
          <p:cNvSpPr>
            <a:spLocks noGrp="1"/>
          </p:cNvSpPr>
          <p:nvPr>
            <p:ph type="body" sz="quarter" idx="11" hasCustomPrompt="1"/>
          </p:nvPr>
        </p:nvSpPr>
        <p:spPr>
          <a:xfrm>
            <a:off x="762000" y="482600"/>
            <a:ext cx="10668001" cy="355601"/>
          </a:xfrm>
          <a:prstGeom prst="rect">
            <a:avLst/>
          </a:prstGeom>
        </p:spPr>
        <p:txBody>
          <a:bodyPr anchor="ctr"/>
          <a:lstStyle>
            <a:lvl1pPr marL="0" indent="0" algn="ctr">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4267465011"/>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userDrawn="1">
  <p:cSld name="IMAGE-LAYOUT-141">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968164A-D4D9-413F-B806-727380F363AD}"/>
              </a:ext>
            </a:extLst>
          </p:cNvPr>
          <p:cNvSpPr>
            <a:spLocks noGrp="1"/>
          </p:cNvSpPr>
          <p:nvPr>
            <p:ph type="pic" sz="quarter" idx="10"/>
          </p:nvPr>
        </p:nvSpPr>
        <p:spPr>
          <a:xfrm>
            <a:off x="1" y="1346200"/>
            <a:ext cx="12191999" cy="5511800"/>
          </a:xfrm>
          <a:prstGeom prst="rect">
            <a:avLst/>
          </a:prstGeom>
          <a:solidFill>
            <a:schemeClr val="bg2">
              <a:lumMod val="75000"/>
            </a:schemeClr>
          </a:solidFill>
        </p:spPr>
        <p:txBody>
          <a:bodyPr/>
          <a:lstStyle>
            <a:lvl1pPr>
              <a:defRPr lang="en-US" dirty="0"/>
            </a:lvl1pPr>
          </a:lstStyle>
          <a:p>
            <a:pPr lvl="0"/>
            <a:endParaRPr lang="en-US"/>
          </a:p>
        </p:txBody>
      </p:sp>
      <p:sp>
        <p:nvSpPr>
          <p:cNvPr id="5" name="Title 1">
            <a:extLst>
              <a:ext uri="{FF2B5EF4-FFF2-40B4-BE49-F238E27FC236}">
                <a16:creationId xmlns:a16="http://schemas.microsoft.com/office/drawing/2014/main" id="{E7A690A2-91F3-604E-865C-3559D6BDBC3F}"/>
              </a:ext>
            </a:extLst>
          </p:cNvPr>
          <p:cNvSpPr>
            <a:spLocks noGrp="1"/>
          </p:cNvSpPr>
          <p:nvPr>
            <p:ph type="title" hasCustomPrompt="1"/>
          </p:nvPr>
        </p:nvSpPr>
        <p:spPr>
          <a:xfrm>
            <a:off x="1066800" y="990600"/>
            <a:ext cx="10045700" cy="812800"/>
          </a:xfrm>
          <a:prstGeom prst="rect">
            <a:avLst/>
          </a:prstGeom>
        </p:spPr>
        <p:txBody>
          <a:bodyPr anchor="ctr"/>
          <a:lstStyle>
            <a:lvl1pPr marL="0" algn="ctr" defTabSz="914446" rtl="0" eaLnBrk="1" latinLnBrk="0" hangingPunct="1">
              <a:defRPr lang="en-US" sz="5867"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6" name="Text Placeholder 4">
            <a:extLst>
              <a:ext uri="{FF2B5EF4-FFF2-40B4-BE49-F238E27FC236}">
                <a16:creationId xmlns:a16="http://schemas.microsoft.com/office/drawing/2014/main" id="{3A44BA49-999F-8944-B123-B32535326CCD}"/>
              </a:ext>
            </a:extLst>
          </p:cNvPr>
          <p:cNvSpPr>
            <a:spLocks noGrp="1"/>
          </p:cNvSpPr>
          <p:nvPr>
            <p:ph type="body" sz="quarter" idx="11" hasCustomPrompt="1"/>
          </p:nvPr>
        </p:nvSpPr>
        <p:spPr>
          <a:xfrm>
            <a:off x="1066800" y="591312"/>
            <a:ext cx="10045699" cy="355601"/>
          </a:xfrm>
          <a:prstGeom prst="rect">
            <a:avLst/>
          </a:prstGeom>
        </p:spPr>
        <p:txBody>
          <a:bodyPr anchor="ctr"/>
          <a:lstStyle>
            <a:lvl1pPr marL="0" indent="0" algn="ctr">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199890715"/>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userDrawn="1">
  <p:cSld name="IMAGE-LAYOUT-142">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12192000" cy="6858000"/>
          </a:xfrm>
          <a:prstGeom prst="rect">
            <a:avLst/>
          </a:prstGeom>
          <a:solidFill>
            <a:schemeClr val="bg2">
              <a:lumMod val="75000"/>
            </a:schemeClr>
          </a:solidFill>
        </p:spPr>
        <p:txBody>
          <a:bodyPr anchor="t"/>
          <a:lstStyle>
            <a:lvl1pPr algn="l">
              <a:defRPr>
                <a:solidFill>
                  <a:schemeClr val="bg1"/>
                </a:solidFill>
              </a:defRPr>
            </a:lvl1pPr>
          </a:lstStyle>
          <a:p>
            <a:endParaRPr lang="uk-UA"/>
          </a:p>
        </p:txBody>
      </p:sp>
      <p:sp>
        <p:nvSpPr>
          <p:cNvPr id="3" name="Title 1">
            <a:extLst>
              <a:ext uri="{FF2B5EF4-FFF2-40B4-BE49-F238E27FC236}">
                <a16:creationId xmlns:a16="http://schemas.microsoft.com/office/drawing/2014/main" id="{DA5B99B2-4ECB-1D49-A283-EAE713C56329}"/>
              </a:ext>
            </a:extLst>
          </p:cNvPr>
          <p:cNvSpPr>
            <a:spLocks noGrp="1"/>
          </p:cNvSpPr>
          <p:nvPr>
            <p:ph type="title" hasCustomPrompt="1"/>
          </p:nvPr>
        </p:nvSpPr>
        <p:spPr>
          <a:xfrm>
            <a:off x="762000" y="774192"/>
            <a:ext cx="10668001" cy="876808"/>
          </a:xfrm>
          <a:prstGeom prst="rect">
            <a:avLst/>
          </a:prstGeom>
        </p:spPr>
        <p:txBody>
          <a:bodyPr anchor="ctr"/>
          <a:lstStyle>
            <a:lvl1pPr marL="0" algn="ctr" defTabSz="914446" rtl="0" eaLnBrk="1" latinLnBrk="0" hangingPunct="1">
              <a:defRPr lang="en-US" sz="5867"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4" name="Text Placeholder 4">
            <a:extLst>
              <a:ext uri="{FF2B5EF4-FFF2-40B4-BE49-F238E27FC236}">
                <a16:creationId xmlns:a16="http://schemas.microsoft.com/office/drawing/2014/main" id="{05900945-1BF1-C44C-9177-0A7E0AC66CAE}"/>
              </a:ext>
            </a:extLst>
          </p:cNvPr>
          <p:cNvSpPr>
            <a:spLocks noGrp="1"/>
          </p:cNvSpPr>
          <p:nvPr>
            <p:ph type="body" sz="quarter" idx="11" hasCustomPrompt="1"/>
          </p:nvPr>
        </p:nvSpPr>
        <p:spPr>
          <a:xfrm>
            <a:off x="762000" y="396240"/>
            <a:ext cx="10668001" cy="355601"/>
          </a:xfrm>
          <a:prstGeom prst="rect">
            <a:avLst/>
          </a:prstGeom>
        </p:spPr>
        <p:txBody>
          <a:bodyPr anchor="ctr"/>
          <a:lstStyle>
            <a:lvl1pPr marL="0" indent="0" algn="ctr">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2874706014"/>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userDrawn="1">
  <p:cSld name="IMAGE-LAYOUT-67">
    <p:spTree>
      <p:nvGrpSpPr>
        <p:cNvPr id="1" name=""/>
        <p:cNvGrpSpPr/>
        <p:nvPr/>
      </p:nvGrpSpPr>
      <p:grpSpPr>
        <a:xfrm>
          <a:off x="0" y="0"/>
          <a:ext cx="0" cy="0"/>
          <a:chOff x="0" y="0"/>
          <a:chExt cx="0" cy="0"/>
        </a:xfrm>
      </p:grpSpPr>
      <p:sp>
        <p:nvSpPr>
          <p:cNvPr id="17" name="Picture Placeholder 17">
            <a:extLst>
              <a:ext uri="{FF2B5EF4-FFF2-40B4-BE49-F238E27FC236}">
                <a16:creationId xmlns:a16="http://schemas.microsoft.com/office/drawing/2014/main" id="{B3B0F196-E58B-4693-8E35-822A0FCF2FEE}"/>
              </a:ext>
            </a:extLst>
          </p:cNvPr>
          <p:cNvSpPr>
            <a:spLocks noGrp="1" noChangeAspect="1"/>
          </p:cNvSpPr>
          <p:nvPr>
            <p:ph type="pic" sz="quarter" idx="11" hasCustomPrompt="1"/>
          </p:nvPr>
        </p:nvSpPr>
        <p:spPr>
          <a:xfrm>
            <a:off x="4724400" y="2255520"/>
            <a:ext cx="6858000" cy="3678781"/>
          </a:xfrm>
          <a:prstGeom prst="roundRect">
            <a:avLst>
              <a:gd name="adj" fmla="val 11164"/>
            </a:avLst>
          </a:prstGeom>
          <a:solidFill>
            <a:schemeClr val="bg2">
              <a:lumMod val="75000"/>
            </a:schemeClr>
          </a:solidFill>
          <a:effectLst>
            <a:outerShdw blurRad="635000" dist="1016000" dir="5400000" sx="85000" sy="85000" algn="t" rotWithShape="0">
              <a:prstClr val="black">
                <a:alpha val="30000"/>
              </a:prstClr>
            </a:outerShdw>
          </a:effectLst>
        </p:spPr>
        <p:txBody>
          <a:bodyPr/>
          <a:lstStyle>
            <a:lvl1pPr>
              <a:defRPr lang="en-US" sz="1333" dirty="0"/>
            </a:lvl1pPr>
          </a:lstStyle>
          <a:p>
            <a:pPr lvl="0">
              <a:buNone/>
            </a:pPr>
            <a:r>
              <a:rPr lang="en-US"/>
              <a:t>Section Icon</a:t>
            </a:r>
          </a:p>
        </p:txBody>
      </p:sp>
      <p:sp>
        <p:nvSpPr>
          <p:cNvPr id="6" name="Title 7">
            <a:extLst>
              <a:ext uri="{FF2B5EF4-FFF2-40B4-BE49-F238E27FC236}">
                <a16:creationId xmlns:a16="http://schemas.microsoft.com/office/drawing/2014/main" id="{C9DE1FAC-6680-8E7F-D4F2-A399D2AA3E2A}"/>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7" name="Straight Connector 6">
            <a:extLst>
              <a:ext uri="{FF2B5EF4-FFF2-40B4-BE49-F238E27FC236}">
                <a16:creationId xmlns:a16="http://schemas.microsoft.com/office/drawing/2014/main" id="{02EDA961-85BB-E831-ED9F-4A348FBD04DD}"/>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 Placeholder 3">
            <a:extLst>
              <a:ext uri="{FF2B5EF4-FFF2-40B4-BE49-F238E27FC236}">
                <a16:creationId xmlns:a16="http://schemas.microsoft.com/office/drawing/2014/main" id="{1CC15335-FA5F-E726-F84E-605A75458834}"/>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2339587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IMAGES">
    <p:bg>
      <p:bgPr>
        <a:solidFill>
          <a:srgbClr val="7030A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9CC35-E1B2-033D-FF24-FBB2AAAAABC5}"/>
              </a:ext>
            </a:extLst>
          </p:cNvPr>
          <p:cNvSpPr txBox="1"/>
          <p:nvPr userDrawn="1"/>
        </p:nvSpPr>
        <p:spPr>
          <a:xfrm flipH="1">
            <a:off x="2082801" y="2946817"/>
            <a:ext cx="8026399" cy="995209"/>
          </a:xfrm>
          <a:prstGeom prst="rect">
            <a:avLst/>
          </a:prstGeom>
          <a:noFill/>
        </p:spPr>
        <p:txBody>
          <a:bodyPr wrap="square" rtlCol="0">
            <a:spAutoFit/>
          </a:bodyPr>
          <a:lstStyle/>
          <a:p>
            <a:pPr algn="ctr"/>
            <a:r>
              <a:rPr lang="en-US" sz="5867" b="1">
                <a:solidFill>
                  <a:schemeClr val="bg1"/>
                </a:solidFill>
                <a:latin typeface="+mj-lt"/>
              </a:rPr>
              <a:t>Image Layouts</a:t>
            </a:r>
          </a:p>
        </p:txBody>
      </p:sp>
    </p:spTree>
    <p:extLst>
      <p:ext uri="{BB962C8B-B14F-4D97-AF65-F5344CB8AC3E}">
        <p14:creationId xmlns:p14="http://schemas.microsoft.com/office/powerpoint/2010/main" val="1366216767"/>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IMAGE-LAYOUT-68">
    <p:spTree>
      <p:nvGrpSpPr>
        <p:cNvPr id="1" name=""/>
        <p:cNvGrpSpPr/>
        <p:nvPr/>
      </p:nvGrpSpPr>
      <p:grpSpPr>
        <a:xfrm>
          <a:off x="0" y="0"/>
          <a:ext cx="0" cy="0"/>
          <a:chOff x="0" y="0"/>
          <a:chExt cx="0" cy="0"/>
        </a:xfrm>
      </p:grpSpPr>
      <p:sp>
        <p:nvSpPr>
          <p:cNvPr id="17" name="Picture Placeholder 17">
            <a:extLst>
              <a:ext uri="{FF2B5EF4-FFF2-40B4-BE49-F238E27FC236}">
                <a16:creationId xmlns:a16="http://schemas.microsoft.com/office/drawing/2014/main" id="{B3B0F196-E58B-4693-8E35-822A0FCF2FEE}"/>
              </a:ext>
            </a:extLst>
          </p:cNvPr>
          <p:cNvSpPr>
            <a:spLocks noGrp="1" noChangeAspect="1"/>
          </p:cNvSpPr>
          <p:nvPr>
            <p:ph type="pic" sz="quarter" idx="11" hasCustomPrompt="1"/>
          </p:nvPr>
        </p:nvSpPr>
        <p:spPr>
          <a:xfrm>
            <a:off x="8071104" y="2255520"/>
            <a:ext cx="3511296" cy="3678781"/>
          </a:xfrm>
          <a:prstGeom prst="roundRect">
            <a:avLst/>
          </a:prstGeom>
          <a:solidFill>
            <a:schemeClr val="bg2">
              <a:lumMod val="75000"/>
            </a:schemeClr>
          </a:solidFill>
          <a:effectLst>
            <a:outerShdw blurRad="635000" dist="1016000" dir="5400000" sx="85000" sy="85000" algn="t" rotWithShape="0">
              <a:prstClr val="black">
                <a:alpha val="30000"/>
              </a:prstClr>
            </a:outerShdw>
          </a:effectLst>
        </p:spPr>
        <p:txBody>
          <a:bodyPr/>
          <a:lstStyle>
            <a:lvl1pPr>
              <a:defRPr lang="en-US" sz="1333" dirty="0"/>
            </a:lvl1pPr>
          </a:lstStyle>
          <a:p>
            <a:pPr lvl="0">
              <a:buNone/>
            </a:pPr>
            <a:r>
              <a:rPr lang="en-US"/>
              <a:t>Section Icon</a:t>
            </a:r>
          </a:p>
        </p:txBody>
      </p:sp>
      <p:sp>
        <p:nvSpPr>
          <p:cNvPr id="6" name="Title 7">
            <a:extLst>
              <a:ext uri="{FF2B5EF4-FFF2-40B4-BE49-F238E27FC236}">
                <a16:creationId xmlns:a16="http://schemas.microsoft.com/office/drawing/2014/main" id="{59200912-6DFD-6FED-2944-4943C82DBBA7}"/>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7" name="Straight Connector 6">
            <a:extLst>
              <a:ext uri="{FF2B5EF4-FFF2-40B4-BE49-F238E27FC236}">
                <a16:creationId xmlns:a16="http://schemas.microsoft.com/office/drawing/2014/main" id="{A8B65FF9-9BEA-011F-0CC9-1FDB7E531A49}"/>
              </a:ext>
            </a:extLst>
          </p:cNvPr>
          <p:cNvCxnSpPr/>
          <p:nvPr userDrawn="1"/>
        </p:nvCxnSpPr>
        <p:spPr>
          <a:xfrm>
            <a:off x="469900" y="457200"/>
            <a:ext cx="0" cy="548640"/>
          </a:xfrm>
          <a:prstGeom prst="line">
            <a:avLst/>
          </a:prstGeom>
          <a:ln w="381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 Placeholder 3">
            <a:extLst>
              <a:ext uri="{FF2B5EF4-FFF2-40B4-BE49-F238E27FC236}">
                <a16:creationId xmlns:a16="http://schemas.microsoft.com/office/drawing/2014/main" id="{7B8D2E74-C097-7BAE-B3CE-F33907E11BA8}"/>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523554714"/>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IMAGE-LAYOUT-69">
    <p:spTree>
      <p:nvGrpSpPr>
        <p:cNvPr id="1" name=""/>
        <p:cNvGrpSpPr/>
        <p:nvPr/>
      </p:nvGrpSpPr>
      <p:grpSpPr>
        <a:xfrm>
          <a:off x="0" y="0"/>
          <a:ext cx="0" cy="0"/>
          <a:chOff x="0" y="0"/>
          <a:chExt cx="0" cy="0"/>
        </a:xfrm>
      </p:grpSpPr>
      <p:sp>
        <p:nvSpPr>
          <p:cNvPr id="17" name="Picture Placeholder 17">
            <a:extLst>
              <a:ext uri="{FF2B5EF4-FFF2-40B4-BE49-F238E27FC236}">
                <a16:creationId xmlns:a16="http://schemas.microsoft.com/office/drawing/2014/main" id="{B3B0F196-E58B-4693-8E35-822A0FCF2FEE}"/>
              </a:ext>
            </a:extLst>
          </p:cNvPr>
          <p:cNvSpPr>
            <a:spLocks noGrp="1" noChangeAspect="1"/>
          </p:cNvSpPr>
          <p:nvPr>
            <p:ph type="pic" sz="quarter" idx="11" hasCustomPrompt="1"/>
          </p:nvPr>
        </p:nvSpPr>
        <p:spPr>
          <a:xfrm>
            <a:off x="975360" y="3535681"/>
            <a:ext cx="10607040" cy="2340443"/>
          </a:xfrm>
          <a:prstGeom prst="roundRect">
            <a:avLst/>
          </a:prstGeom>
          <a:solidFill>
            <a:schemeClr val="bg2">
              <a:lumMod val="75000"/>
            </a:schemeClr>
          </a:solidFill>
          <a:effectLst>
            <a:outerShdw blurRad="635000" dist="1016000" dir="5400000" sx="85000" sy="85000" algn="t" rotWithShape="0">
              <a:prstClr val="black">
                <a:alpha val="30000"/>
              </a:prstClr>
            </a:outerShdw>
          </a:effectLst>
        </p:spPr>
        <p:txBody>
          <a:bodyPr/>
          <a:lstStyle>
            <a:lvl1pPr>
              <a:defRPr lang="en-US" sz="1333" dirty="0"/>
            </a:lvl1pPr>
          </a:lstStyle>
          <a:p>
            <a:pPr lvl="0">
              <a:buNone/>
            </a:pPr>
            <a:r>
              <a:rPr lang="en-US"/>
              <a:t>Picture</a:t>
            </a:r>
          </a:p>
        </p:txBody>
      </p:sp>
      <p:sp>
        <p:nvSpPr>
          <p:cNvPr id="6" name="Title 7">
            <a:extLst>
              <a:ext uri="{FF2B5EF4-FFF2-40B4-BE49-F238E27FC236}">
                <a16:creationId xmlns:a16="http://schemas.microsoft.com/office/drawing/2014/main" id="{4C4B5EE3-6E65-A376-2ADB-AC39FF42C437}"/>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7" name="Straight Connector 6">
            <a:extLst>
              <a:ext uri="{FF2B5EF4-FFF2-40B4-BE49-F238E27FC236}">
                <a16:creationId xmlns:a16="http://schemas.microsoft.com/office/drawing/2014/main" id="{5C2FA56D-1F77-67C7-473F-E82022D981C1}"/>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 Placeholder 3">
            <a:extLst>
              <a:ext uri="{FF2B5EF4-FFF2-40B4-BE49-F238E27FC236}">
                <a16:creationId xmlns:a16="http://schemas.microsoft.com/office/drawing/2014/main" id="{2FCFBB27-5F9F-9042-B02F-E824F90399C9}"/>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237376426"/>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IMAGE-LAYOUT-103">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0" y="1725168"/>
            <a:ext cx="12192000" cy="2316480"/>
          </a:xfrm>
          <a:prstGeom prst="rect">
            <a:avLst/>
          </a:prstGeom>
          <a:solidFill>
            <a:schemeClr val="bg2">
              <a:lumMod val="75000"/>
            </a:schemeClr>
          </a:solidFill>
        </p:spPr>
        <p:txBody>
          <a:bodyPr/>
          <a:lstStyle/>
          <a:p>
            <a:endParaRPr lang="uk-UA"/>
          </a:p>
        </p:txBody>
      </p:sp>
      <p:sp>
        <p:nvSpPr>
          <p:cNvPr id="3" name="Title 1">
            <a:extLst>
              <a:ext uri="{FF2B5EF4-FFF2-40B4-BE49-F238E27FC236}">
                <a16:creationId xmlns:a16="http://schemas.microsoft.com/office/drawing/2014/main" id="{B5B7ED05-6BE5-404E-B123-A15F21DCA52E}"/>
              </a:ext>
            </a:extLst>
          </p:cNvPr>
          <p:cNvSpPr>
            <a:spLocks noGrp="1"/>
          </p:cNvSpPr>
          <p:nvPr>
            <p:ph type="title" hasCustomPrompt="1"/>
          </p:nvPr>
        </p:nvSpPr>
        <p:spPr>
          <a:xfrm>
            <a:off x="762000" y="774192"/>
            <a:ext cx="10668001" cy="609600"/>
          </a:xfrm>
          <a:prstGeom prst="rect">
            <a:avLst/>
          </a:prstGeom>
        </p:spPr>
        <p:txBody>
          <a:bodyPr anchor="ctr"/>
          <a:lstStyle>
            <a:lvl1pPr marL="0" algn="ctr" defTabSz="914446" rtl="0" eaLnBrk="1" latinLnBrk="0" hangingPunct="1">
              <a:defRPr lang="en-US" sz="4400"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4" name="Text Placeholder 4">
            <a:extLst>
              <a:ext uri="{FF2B5EF4-FFF2-40B4-BE49-F238E27FC236}">
                <a16:creationId xmlns:a16="http://schemas.microsoft.com/office/drawing/2014/main" id="{29C676B4-FAF3-0D4E-83C5-9499FF8D7F9E}"/>
              </a:ext>
            </a:extLst>
          </p:cNvPr>
          <p:cNvSpPr>
            <a:spLocks noGrp="1"/>
          </p:cNvSpPr>
          <p:nvPr>
            <p:ph type="body" sz="quarter" idx="10" hasCustomPrompt="1"/>
          </p:nvPr>
        </p:nvSpPr>
        <p:spPr>
          <a:xfrm>
            <a:off x="762000" y="396240"/>
            <a:ext cx="10668001" cy="355601"/>
          </a:xfrm>
          <a:prstGeom prst="rect">
            <a:avLst/>
          </a:prstGeom>
        </p:spPr>
        <p:txBody>
          <a:bodyPr anchor="ctr"/>
          <a:lstStyle>
            <a:lvl1pPr marL="0" indent="0" algn="ctr">
              <a:buNone/>
              <a:defRPr lang="en-UA" sz="1867" kern="1200" spc="333" dirty="0">
                <a:solidFill>
                  <a:srgbClr val="858591"/>
                </a:solidFill>
                <a:latin typeface="Montserrat" panose="00000500000000000000" pitchFamily="2" charset="0"/>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1003358324"/>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showMasterSp="0" userDrawn="1">
  <p:cSld name="IMAGE-LAYOUT-112">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828800" y="2133600"/>
            <a:ext cx="2590800" cy="2590800"/>
          </a:xfrm>
          <a:prstGeom prst="ellipse">
            <a:avLst/>
          </a:prstGeom>
          <a:solidFill>
            <a:schemeClr val="bg2">
              <a:lumMod val="75000"/>
            </a:schemeClr>
          </a:solidFill>
          <a:ln w="63500">
            <a:noFill/>
          </a:ln>
          <a:effectLst>
            <a:outerShdw blurRad="635000" dist="762000" dir="5400000" sx="85000" sy="85000" algn="t" rotWithShape="0">
              <a:prstClr val="black">
                <a:alpha val="30000"/>
              </a:prstClr>
            </a:outerShdw>
          </a:effectLst>
        </p:spPr>
        <p:txBody>
          <a:bodyPr/>
          <a:lstStyle/>
          <a:p>
            <a:endParaRPr lang="uk-UA"/>
          </a:p>
        </p:txBody>
      </p:sp>
    </p:spTree>
    <p:extLst>
      <p:ext uri="{BB962C8B-B14F-4D97-AF65-F5344CB8AC3E}">
        <p14:creationId xmlns:p14="http://schemas.microsoft.com/office/powerpoint/2010/main" val="791517633"/>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userDrawn="1">
  <p:cSld name="IMAGE-LAYOUT-107">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59B98A-3E9B-4864-B1E6-6A9B088782A0}"/>
              </a:ext>
            </a:extLst>
          </p:cNvPr>
          <p:cNvSpPr>
            <a:spLocks noGrp="1"/>
          </p:cNvSpPr>
          <p:nvPr>
            <p:ph type="pic" sz="quarter" idx="11"/>
          </p:nvPr>
        </p:nvSpPr>
        <p:spPr>
          <a:xfrm>
            <a:off x="3556000" y="888999"/>
            <a:ext cx="5080001" cy="5080001"/>
          </a:xfrm>
          <a:prstGeom prst="ellipse">
            <a:avLst/>
          </a:prstGeom>
          <a:solidFill>
            <a:schemeClr val="bg2">
              <a:lumMod val="75000"/>
            </a:schemeClr>
          </a:solidFill>
          <a:effectLst>
            <a:outerShdw blurRad="635000" dist="15240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2434533141"/>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userDrawn="1">
  <p:cSld name="IMAGE-LAYOUT-104">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59B98A-3E9B-4864-B1E6-6A9B088782A0}"/>
              </a:ext>
            </a:extLst>
          </p:cNvPr>
          <p:cNvSpPr>
            <a:spLocks noGrp="1"/>
          </p:cNvSpPr>
          <p:nvPr>
            <p:ph type="pic" sz="quarter" idx="11"/>
          </p:nvPr>
        </p:nvSpPr>
        <p:spPr>
          <a:xfrm>
            <a:off x="3657600" y="990600"/>
            <a:ext cx="4876800" cy="4876800"/>
          </a:xfrm>
          <a:prstGeom prst="ellipse">
            <a:avLst/>
          </a:prstGeom>
          <a:solidFill>
            <a:schemeClr val="bg2">
              <a:lumMod val="75000"/>
            </a:schemeClr>
          </a:solidFill>
          <a:effectLst>
            <a:outerShdw blurRad="635000" dist="1397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3657400779"/>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userDrawn="1">
  <p:cSld name="IMAGE-LAYOUT-117">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2377441" y="2545080"/>
            <a:ext cx="1950720" cy="195072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7" name="Picture Placeholder 2">
            <a:extLst>
              <a:ext uri="{FF2B5EF4-FFF2-40B4-BE49-F238E27FC236}">
                <a16:creationId xmlns:a16="http://schemas.microsoft.com/office/drawing/2014/main" id="{AD3264B4-0A33-0F42-B162-461C536D5376}"/>
              </a:ext>
            </a:extLst>
          </p:cNvPr>
          <p:cNvSpPr>
            <a:spLocks noGrp="1" noChangeAspect="1"/>
          </p:cNvSpPr>
          <p:nvPr>
            <p:ph type="pic" sz="quarter" idx="12"/>
          </p:nvPr>
        </p:nvSpPr>
        <p:spPr>
          <a:xfrm>
            <a:off x="7863840" y="2545080"/>
            <a:ext cx="1950720" cy="195072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8" name="Title 7">
            <a:extLst>
              <a:ext uri="{FF2B5EF4-FFF2-40B4-BE49-F238E27FC236}">
                <a16:creationId xmlns:a16="http://schemas.microsoft.com/office/drawing/2014/main" id="{3FDC51F2-61F9-213E-869C-EDA791990702}"/>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9" name="Text Placeholder 3">
            <a:extLst>
              <a:ext uri="{FF2B5EF4-FFF2-40B4-BE49-F238E27FC236}">
                <a16:creationId xmlns:a16="http://schemas.microsoft.com/office/drawing/2014/main" id="{3E86237D-9AC2-A152-387B-AC2DF798C20C}"/>
              </a:ext>
            </a:extLst>
          </p:cNvPr>
          <p:cNvSpPr>
            <a:spLocks noGrp="1"/>
          </p:cNvSpPr>
          <p:nvPr>
            <p:ph type="body" sz="quarter" idx="10" hasCustomPrompt="1"/>
          </p:nvPr>
        </p:nvSpPr>
        <p:spPr>
          <a:xfrm>
            <a:off x="584201" y="1244601"/>
            <a:ext cx="11021568" cy="800219"/>
          </a:xfrm>
          <a:prstGeom prst="rect">
            <a:avLst/>
          </a:prstGeom>
        </p:spPr>
        <p:txBody>
          <a:bodyPr/>
          <a:lstStyle>
            <a:lvl1pPr marL="0" indent="0" algn="ctr">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032810607"/>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userDrawn="1">
  <p:cSld name="IMAGE-LAYOUT-118">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1450848" y="25654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8" name="Picture Placeholder 2">
            <a:extLst>
              <a:ext uri="{FF2B5EF4-FFF2-40B4-BE49-F238E27FC236}">
                <a16:creationId xmlns:a16="http://schemas.microsoft.com/office/drawing/2014/main" id="{00D1B728-F65B-1049-A423-4018D50F1E2D}"/>
              </a:ext>
            </a:extLst>
          </p:cNvPr>
          <p:cNvSpPr>
            <a:spLocks noGrp="1" noChangeAspect="1"/>
          </p:cNvSpPr>
          <p:nvPr>
            <p:ph type="pic" sz="quarter" idx="12"/>
          </p:nvPr>
        </p:nvSpPr>
        <p:spPr>
          <a:xfrm>
            <a:off x="5181600" y="25654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9" name="Picture Placeholder 2">
            <a:extLst>
              <a:ext uri="{FF2B5EF4-FFF2-40B4-BE49-F238E27FC236}">
                <a16:creationId xmlns:a16="http://schemas.microsoft.com/office/drawing/2014/main" id="{2E925699-281D-D34C-8E74-602EA1212DED}"/>
              </a:ext>
            </a:extLst>
          </p:cNvPr>
          <p:cNvSpPr>
            <a:spLocks noGrp="1" noChangeAspect="1"/>
          </p:cNvSpPr>
          <p:nvPr>
            <p:ph type="pic" sz="quarter" idx="13"/>
          </p:nvPr>
        </p:nvSpPr>
        <p:spPr>
          <a:xfrm>
            <a:off x="8912352" y="25654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0" name="Title 7">
            <a:extLst>
              <a:ext uri="{FF2B5EF4-FFF2-40B4-BE49-F238E27FC236}">
                <a16:creationId xmlns:a16="http://schemas.microsoft.com/office/drawing/2014/main" id="{9EF1DD6B-74ED-BC9E-89AB-1DDFE6FAE6AD}"/>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11" name="Text Placeholder 3">
            <a:extLst>
              <a:ext uri="{FF2B5EF4-FFF2-40B4-BE49-F238E27FC236}">
                <a16:creationId xmlns:a16="http://schemas.microsoft.com/office/drawing/2014/main" id="{41DCA89C-E13B-0A15-DE48-A49C807A74E1}"/>
              </a:ext>
            </a:extLst>
          </p:cNvPr>
          <p:cNvSpPr>
            <a:spLocks noGrp="1"/>
          </p:cNvSpPr>
          <p:nvPr>
            <p:ph type="body" sz="quarter" idx="10" hasCustomPrompt="1"/>
          </p:nvPr>
        </p:nvSpPr>
        <p:spPr>
          <a:xfrm>
            <a:off x="584201" y="1244601"/>
            <a:ext cx="11021568" cy="800219"/>
          </a:xfrm>
          <a:prstGeom prst="rect">
            <a:avLst/>
          </a:prstGeom>
        </p:spPr>
        <p:txBody>
          <a:bodyPr/>
          <a:lstStyle>
            <a:lvl1pPr marL="0" indent="0" algn="ctr">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3663865300"/>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userDrawn="1">
  <p:cSld name="IMAGE-LAYOUT-119">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02B1CD80-073E-FC48-97A5-FEE449811055}"/>
              </a:ext>
            </a:extLst>
          </p:cNvPr>
          <p:cNvSpPr>
            <a:spLocks noGrp="1" noChangeAspect="1"/>
          </p:cNvSpPr>
          <p:nvPr>
            <p:ph type="pic" sz="quarter" idx="11"/>
          </p:nvPr>
        </p:nvSpPr>
        <p:spPr>
          <a:xfrm>
            <a:off x="984504" y="25146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0" name="Picture Placeholder 2">
            <a:extLst>
              <a:ext uri="{FF2B5EF4-FFF2-40B4-BE49-F238E27FC236}">
                <a16:creationId xmlns:a16="http://schemas.microsoft.com/office/drawing/2014/main" id="{3461EC8E-8C72-EE43-B452-AB416A04E632}"/>
              </a:ext>
            </a:extLst>
          </p:cNvPr>
          <p:cNvSpPr>
            <a:spLocks noGrp="1" noChangeAspect="1"/>
          </p:cNvSpPr>
          <p:nvPr>
            <p:ph type="pic" sz="quarter" idx="12"/>
          </p:nvPr>
        </p:nvSpPr>
        <p:spPr>
          <a:xfrm>
            <a:off x="3782568" y="25146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1" name="Picture Placeholder 2">
            <a:extLst>
              <a:ext uri="{FF2B5EF4-FFF2-40B4-BE49-F238E27FC236}">
                <a16:creationId xmlns:a16="http://schemas.microsoft.com/office/drawing/2014/main" id="{2754217B-17E2-0C41-BF2A-2295F77DD588}"/>
              </a:ext>
            </a:extLst>
          </p:cNvPr>
          <p:cNvSpPr>
            <a:spLocks noGrp="1" noChangeAspect="1"/>
          </p:cNvSpPr>
          <p:nvPr>
            <p:ph type="pic" sz="quarter" idx="13"/>
          </p:nvPr>
        </p:nvSpPr>
        <p:spPr>
          <a:xfrm>
            <a:off x="6580632" y="25146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2" name="Picture Placeholder 2">
            <a:extLst>
              <a:ext uri="{FF2B5EF4-FFF2-40B4-BE49-F238E27FC236}">
                <a16:creationId xmlns:a16="http://schemas.microsoft.com/office/drawing/2014/main" id="{6A1C50D3-A699-074D-961E-9E2391BED581}"/>
              </a:ext>
            </a:extLst>
          </p:cNvPr>
          <p:cNvSpPr>
            <a:spLocks noGrp="1" noChangeAspect="1"/>
          </p:cNvSpPr>
          <p:nvPr>
            <p:ph type="pic" sz="quarter" idx="14"/>
          </p:nvPr>
        </p:nvSpPr>
        <p:spPr>
          <a:xfrm>
            <a:off x="9378696" y="251460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3" name="Title 7">
            <a:extLst>
              <a:ext uri="{FF2B5EF4-FFF2-40B4-BE49-F238E27FC236}">
                <a16:creationId xmlns:a16="http://schemas.microsoft.com/office/drawing/2014/main" id="{A23B5F23-DCBA-A081-1DFC-ED9B0A2B877D}"/>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gn="ct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sp>
        <p:nvSpPr>
          <p:cNvPr id="14" name="Text Placeholder 3">
            <a:extLst>
              <a:ext uri="{FF2B5EF4-FFF2-40B4-BE49-F238E27FC236}">
                <a16:creationId xmlns:a16="http://schemas.microsoft.com/office/drawing/2014/main" id="{199C639A-9252-3391-BB31-43DACA917481}"/>
              </a:ext>
            </a:extLst>
          </p:cNvPr>
          <p:cNvSpPr>
            <a:spLocks noGrp="1"/>
          </p:cNvSpPr>
          <p:nvPr>
            <p:ph type="body" sz="quarter" idx="10" hasCustomPrompt="1"/>
          </p:nvPr>
        </p:nvSpPr>
        <p:spPr>
          <a:xfrm>
            <a:off x="584201" y="1244601"/>
            <a:ext cx="11021568" cy="800219"/>
          </a:xfrm>
          <a:prstGeom prst="rect">
            <a:avLst/>
          </a:prstGeom>
        </p:spPr>
        <p:txBody>
          <a:bodyPr/>
          <a:lstStyle>
            <a:lvl1pPr marL="0" indent="0" algn="ctr">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2276455819"/>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userDrawn="1">
  <p:cSld name="IMAGE-LAYOUT-120">
    <p:spTree>
      <p:nvGrpSpPr>
        <p:cNvPr id="1" name=""/>
        <p:cNvGrpSpPr/>
        <p:nvPr/>
      </p:nvGrpSpPr>
      <p:grpSpPr>
        <a:xfrm>
          <a:off x="0" y="0"/>
          <a:ext cx="0" cy="0"/>
          <a:chOff x="0" y="0"/>
          <a:chExt cx="0" cy="0"/>
        </a:xfrm>
      </p:grpSpPr>
      <p:sp>
        <p:nvSpPr>
          <p:cNvPr id="21" name="Picture Placeholder 2">
            <a:extLst>
              <a:ext uri="{FF2B5EF4-FFF2-40B4-BE49-F238E27FC236}">
                <a16:creationId xmlns:a16="http://schemas.microsoft.com/office/drawing/2014/main" id="{4FBB1A8C-7C06-3242-900A-A8C878E1DC33}"/>
              </a:ext>
            </a:extLst>
          </p:cNvPr>
          <p:cNvSpPr>
            <a:spLocks noGrp="1" noChangeAspect="1"/>
          </p:cNvSpPr>
          <p:nvPr>
            <p:ph type="pic" sz="quarter" idx="17"/>
          </p:nvPr>
        </p:nvSpPr>
        <p:spPr>
          <a:xfrm>
            <a:off x="6900510" y="3815375"/>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2" name="Picture Placeholder 2">
            <a:extLst>
              <a:ext uri="{FF2B5EF4-FFF2-40B4-BE49-F238E27FC236}">
                <a16:creationId xmlns:a16="http://schemas.microsoft.com/office/drawing/2014/main" id="{DE330097-3475-7242-98BA-D3B965F36BDF}"/>
              </a:ext>
            </a:extLst>
          </p:cNvPr>
          <p:cNvSpPr>
            <a:spLocks noGrp="1" noChangeAspect="1"/>
          </p:cNvSpPr>
          <p:nvPr>
            <p:ph type="pic" sz="quarter" idx="18"/>
          </p:nvPr>
        </p:nvSpPr>
        <p:spPr>
          <a:xfrm>
            <a:off x="9576329" y="3815375"/>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3" name="Picture Placeholder 2">
            <a:extLst>
              <a:ext uri="{FF2B5EF4-FFF2-40B4-BE49-F238E27FC236}">
                <a16:creationId xmlns:a16="http://schemas.microsoft.com/office/drawing/2014/main" id="{CAAC40CD-44BD-C140-9CB1-D471FB8A579A}"/>
              </a:ext>
            </a:extLst>
          </p:cNvPr>
          <p:cNvSpPr>
            <a:spLocks noGrp="1" noChangeAspect="1"/>
          </p:cNvSpPr>
          <p:nvPr>
            <p:ph type="pic" sz="quarter" idx="19"/>
          </p:nvPr>
        </p:nvSpPr>
        <p:spPr>
          <a:xfrm>
            <a:off x="1548871" y="3815375"/>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4" name="Picture Placeholder 2">
            <a:extLst>
              <a:ext uri="{FF2B5EF4-FFF2-40B4-BE49-F238E27FC236}">
                <a16:creationId xmlns:a16="http://schemas.microsoft.com/office/drawing/2014/main" id="{DB63F645-ED6B-1F4A-BED8-C1048B88523B}"/>
              </a:ext>
            </a:extLst>
          </p:cNvPr>
          <p:cNvSpPr>
            <a:spLocks noGrp="1" noChangeAspect="1"/>
          </p:cNvSpPr>
          <p:nvPr>
            <p:ph type="pic" sz="quarter" idx="20"/>
          </p:nvPr>
        </p:nvSpPr>
        <p:spPr>
          <a:xfrm>
            <a:off x="9576329" y="1295400"/>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5" name="Picture Placeholder 2">
            <a:extLst>
              <a:ext uri="{FF2B5EF4-FFF2-40B4-BE49-F238E27FC236}">
                <a16:creationId xmlns:a16="http://schemas.microsoft.com/office/drawing/2014/main" id="{F50003B9-5949-F246-9F41-71D7880A258A}"/>
              </a:ext>
            </a:extLst>
          </p:cNvPr>
          <p:cNvSpPr>
            <a:spLocks noGrp="1" noChangeAspect="1"/>
          </p:cNvSpPr>
          <p:nvPr>
            <p:ph type="pic" sz="quarter" idx="21"/>
          </p:nvPr>
        </p:nvSpPr>
        <p:spPr>
          <a:xfrm>
            <a:off x="6900510" y="1295400"/>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6" name="Picture Placeholder 2">
            <a:extLst>
              <a:ext uri="{FF2B5EF4-FFF2-40B4-BE49-F238E27FC236}">
                <a16:creationId xmlns:a16="http://schemas.microsoft.com/office/drawing/2014/main" id="{940D2A28-1E97-6840-9116-AD07E695925B}"/>
              </a:ext>
            </a:extLst>
          </p:cNvPr>
          <p:cNvSpPr>
            <a:spLocks noGrp="1" noChangeAspect="1"/>
          </p:cNvSpPr>
          <p:nvPr>
            <p:ph type="pic" sz="quarter" idx="22"/>
          </p:nvPr>
        </p:nvSpPr>
        <p:spPr>
          <a:xfrm>
            <a:off x="4224691" y="1295400"/>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7" name="Picture Placeholder 2">
            <a:extLst>
              <a:ext uri="{FF2B5EF4-FFF2-40B4-BE49-F238E27FC236}">
                <a16:creationId xmlns:a16="http://schemas.microsoft.com/office/drawing/2014/main" id="{40628154-7FF5-BE49-899F-752D83B9F256}"/>
              </a:ext>
            </a:extLst>
          </p:cNvPr>
          <p:cNvSpPr>
            <a:spLocks noGrp="1" noChangeAspect="1"/>
          </p:cNvSpPr>
          <p:nvPr>
            <p:ph type="pic" sz="quarter" idx="23"/>
          </p:nvPr>
        </p:nvSpPr>
        <p:spPr>
          <a:xfrm>
            <a:off x="1548871" y="1295400"/>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
        <p:nvSpPr>
          <p:cNvPr id="28" name="Picture Placeholder 2">
            <a:extLst>
              <a:ext uri="{FF2B5EF4-FFF2-40B4-BE49-F238E27FC236}">
                <a16:creationId xmlns:a16="http://schemas.microsoft.com/office/drawing/2014/main" id="{1BFBA4F4-63D3-1E4D-9452-31982FB2B824}"/>
              </a:ext>
            </a:extLst>
          </p:cNvPr>
          <p:cNvSpPr>
            <a:spLocks noGrp="1" noChangeAspect="1"/>
          </p:cNvSpPr>
          <p:nvPr>
            <p:ph type="pic" sz="quarter" idx="24"/>
          </p:nvPr>
        </p:nvSpPr>
        <p:spPr>
          <a:xfrm>
            <a:off x="4224691" y="3815375"/>
            <a:ext cx="1066800" cy="1066800"/>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667" dirty="0"/>
            </a:lvl1pPr>
          </a:lstStyle>
          <a:p>
            <a:pPr lvl="0"/>
            <a:endParaRPr lang="uk-UA"/>
          </a:p>
        </p:txBody>
      </p:sp>
    </p:spTree>
    <p:extLst>
      <p:ext uri="{BB962C8B-B14F-4D97-AF65-F5344CB8AC3E}">
        <p14:creationId xmlns:p14="http://schemas.microsoft.com/office/powerpoint/2010/main" val="5544891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LAYOUT-04">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1600200"/>
            <a:ext cx="12192000" cy="3657600"/>
          </a:xfrm>
          <a:prstGeom prst="rect">
            <a:avLst/>
          </a:prstGeom>
          <a:solidFill>
            <a:schemeClr val="bg2">
              <a:lumMod val="75000"/>
            </a:schemeClr>
          </a:solidFill>
        </p:spPr>
        <p:txBody>
          <a:bodyPr/>
          <a:lstStyle/>
          <a:p>
            <a:endParaRPr lang="uk-UA"/>
          </a:p>
        </p:txBody>
      </p:sp>
      <p:sp>
        <p:nvSpPr>
          <p:cNvPr id="8" name="Title 7">
            <a:extLst>
              <a:ext uri="{FF2B5EF4-FFF2-40B4-BE49-F238E27FC236}">
                <a16:creationId xmlns:a16="http://schemas.microsoft.com/office/drawing/2014/main" id="{6949C876-3550-0023-78E9-066B750430AD}"/>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3E1F1376-1F2D-6B32-AFF8-68DD8BE3B8AC}"/>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9332499"/>
      </p:ext>
    </p:extLst>
  </p:cSld>
  <p:clrMapOvr>
    <a:masterClrMapping/>
  </p:clrMapOvr>
  <p:hf sldNum="0" hdr="0" ftr="0" dt="0"/>
</p:sldLayout>
</file>

<file path=ppt/slideLayouts/slideLayout230.xml><?xml version="1.0" encoding="utf-8"?>
<p:sldLayout xmlns:a="http://schemas.openxmlformats.org/drawingml/2006/main" xmlns:r="http://schemas.openxmlformats.org/officeDocument/2006/relationships" xmlns:p="http://schemas.openxmlformats.org/presentationml/2006/main" userDrawn="1">
  <p:cSld name="IMAGE-LAYOUT-100">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571501" y="1739901"/>
            <a:ext cx="4416704" cy="2123879"/>
          </a:xfrm>
          <a:prstGeom prst="roundRect">
            <a:avLst>
              <a:gd name="adj" fmla="val 8730"/>
            </a:avLst>
          </a:prstGeom>
          <a:solidFill>
            <a:schemeClr val="bg2">
              <a:lumMod val="75000"/>
            </a:schemeClr>
          </a:solidFill>
          <a:ln w="63500">
            <a:noFill/>
          </a:ln>
          <a:effectLst>
            <a:outerShdw blurRad="635000" dist="698500" dir="5400000" sx="85000" sy="85000" algn="t" rotWithShape="0">
              <a:prstClr val="black">
                <a:alpha val="30000"/>
              </a:prstClr>
            </a:outerShdw>
          </a:effectLst>
        </p:spPr>
        <p:txBody>
          <a:bodyPr/>
          <a:lstStyle>
            <a:lvl1pPr>
              <a:defRPr lang="uk-UA" sz="2133"/>
            </a:lvl1pPr>
          </a:lstStyle>
          <a:p>
            <a:pPr lvl="0"/>
            <a:endParaRPr lang="uk-UA"/>
          </a:p>
        </p:txBody>
      </p:sp>
      <p:sp>
        <p:nvSpPr>
          <p:cNvPr id="7" name="Picture Placeholder 2">
            <a:extLst>
              <a:ext uri="{FF2B5EF4-FFF2-40B4-BE49-F238E27FC236}">
                <a16:creationId xmlns:a16="http://schemas.microsoft.com/office/drawing/2014/main" id="{E8DE1BA7-54C6-4E01-BB3D-68DBA95E2077}"/>
              </a:ext>
            </a:extLst>
          </p:cNvPr>
          <p:cNvSpPr>
            <a:spLocks noGrp="1"/>
          </p:cNvSpPr>
          <p:nvPr>
            <p:ph type="pic" sz="quarter" idx="15"/>
          </p:nvPr>
        </p:nvSpPr>
        <p:spPr>
          <a:xfrm>
            <a:off x="5486400" y="1752600"/>
            <a:ext cx="4419600" cy="2123879"/>
          </a:xfrm>
          <a:prstGeom prst="roundRect">
            <a:avLst>
              <a:gd name="adj" fmla="val 8730"/>
            </a:avLst>
          </a:prstGeom>
          <a:solidFill>
            <a:schemeClr val="bg2">
              <a:lumMod val="75000"/>
            </a:schemeClr>
          </a:solidFill>
          <a:ln w="63500">
            <a:noFill/>
          </a:ln>
          <a:effectLst>
            <a:outerShdw blurRad="635000" dist="698500" dir="5400000" sx="85000" sy="85000" algn="t" rotWithShape="0">
              <a:prstClr val="black">
                <a:alpha val="30000"/>
              </a:prstClr>
            </a:outerShdw>
          </a:effectLst>
        </p:spPr>
        <p:txBody>
          <a:bodyPr/>
          <a:lstStyle>
            <a:lvl1pPr>
              <a:defRPr lang="uk-UA" sz="2133"/>
            </a:lvl1pPr>
          </a:lstStyle>
          <a:p>
            <a:pPr lvl="0"/>
            <a:endParaRPr lang="uk-UA"/>
          </a:p>
        </p:txBody>
      </p:sp>
      <p:sp>
        <p:nvSpPr>
          <p:cNvPr id="6" name="Title 7">
            <a:extLst>
              <a:ext uri="{FF2B5EF4-FFF2-40B4-BE49-F238E27FC236}">
                <a16:creationId xmlns:a16="http://schemas.microsoft.com/office/drawing/2014/main" id="{EB0D6285-55E2-4984-5135-DE1547253700}"/>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D481D23C-D948-D4C3-8195-1B229187CAC4}"/>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139601"/>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userDrawn="1">
  <p:cSld name="IMAGE-LAYOUT-101">
    <p:spTree>
      <p:nvGrpSpPr>
        <p:cNvPr id="1" name=""/>
        <p:cNvGrpSpPr/>
        <p:nvPr/>
      </p:nvGrpSpPr>
      <p:grpSpPr>
        <a:xfrm>
          <a:off x="0" y="0"/>
          <a:ext cx="0" cy="0"/>
          <a:chOff x="0" y="0"/>
          <a:chExt cx="0" cy="0"/>
        </a:xfrm>
      </p:grpSpPr>
      <p:sp>
        <p:nvSpPr>
          <p:cNvPr id="10" name="Picture Placeholder 2"/>
          <p:cNvSpPr>
            <a:spLocks noGrp="1"/>
          </p:cNvSpPr>
          <p:nvPr>
            <p:ph type="pic" sz="quarter" idx="12"/>
          </p:nvPr>
        </p:nvSpPr>
        <p:spPr>
          <a:xfrm>
            <a:off x="609600" y="1752600"/>
            <a:ext cx="3352800" cy="1828800"/>
          </a:xfrm>
          <a:prstGeom prst="roundRect">
            <a:avLst>
              <a:gd name="adj" fmla="val 8730"/>
            </a:avLst>
          </a:prstGeom>
          <a:solidFill>
            <a:schemeClr val="bg2">
              <a:lumMod val="75000"/>
            </a:schemeClr>
          </a:solidFill>
          <a:ln w="63500">
            <a:noFill/>
          </a:ln>
          <a:effectLst>
            <a:outerShdw blurRad="635000" dist="571500" dir="5400000" sx="85000" sy="85000" algn="t" rotWithShape="0">
              <a:prstClr val="black">
                <a:alpha val="30000"/>
              </a:prstClr>
            </a:outerShdw>
          </a:effectLst>
        </p:spPr>
        <p:txBody>
          <a:bodyPr/>
          <a:lstStyle>
            <a:lvl1pPr>
              <a:defRPr lang="uk-UA" sz="2133"/>
            </a:lvl1pPr>
          </a:lstStyle>
          <a:p>
            <a:pPr lvl="0"/>
            <a:endParaRPr lang="uk-UA"/>
          </a:p>
        </p:txBody>
      </p:sp>
      <p:sp>
        <p:nvSpPr>
          <p:cNvPr id="7" name="Picture Placeholder 2">
            <a:extLst>
              <a:ext uri="{FF2B5EF4-FFF2-40B4-BE49-F238E27FC236}">
                <a16:creationId xmlns:a16="http://schemas.microsoft.com/office/drawing/2014/main" id="{E8DE1BA7-54C6-4E01-BB3D-68DBA95E2077}"/>
              </a:ext>
            </a:extLst>
          </p:cNvPr>
          <p:cNvSpPr>
            <a:spLocks noGrp="1"/>
          </p:cNvSpPr>
          <p:nvPr>
            <p:ph type="pic" sz="quarter" idx="15"/>
          </p:nvPr>
        </p:nvSpPr>
        <p:spPr>
          <a:xfrm>
            <a:off x="4191000" y="1752600"/>
            <a:ext cx="3352800" cy="1828800"/>
          </a:xfrm>
          <a:prstGeom prst="roundRect">
            <a:avLst>
              <a:gd name="adj" fmla="val 8730"/>
            </a:avLst>
          </a:prstGeom>
          <a:solidFill>
            <a:schemeClr val="bg2">
              <a:lumMod val="75000"/>
            </a:schemeClr>
          </a:solidFill>
          <a:ln w="63500">
            <a:noFill/>
          </a:ln>
          <a:effectLst>
            <a:outerShdw blurRad="635000" dist="571500" dir="5400000" sx="85000" sy="85000" algn="t" rotWithShape="0">
              <a:prstClr val="black">
                <a:alpha val="30000"/>
              </a:prstClr>
            </a:outerShdw>
          </a:effectLst>
        </p:spPr>
        <p:txBody>
          <a:bodyPr/>
          <a:lstStyle>
            <a:lvl1pPr>
              <a:defRPr lang="uk-UA" sz="2133"/>
            </a:lvl1pPr>
          </a:lstStyle>
          <a:p>
            <a:pPr lvl="0"/>
            <a:endParaRPr lang="uk-UA"/>
          </a:p>
        </p:txBody>
      </p:sp>
      <p:sp>
        <p:nvSpPr>
          <p:cNvPr id="8" name="Picture Placeholder 2">
            <a:extLst>
              <a:ext uri="{FF2B5EF4-FFF2-40B4-BE49-F238E27FC236}">
                <a16:creationId xmlns:a16="http://schemas.microsoft.com/office/drawing/2014/main" id="{08D9649F-C237-4160-AE69-10946D4310A3}"/>
              </a:ext>
            </a:extLst>
          </p:cNvPr>
          <p:cNvSpPr>
            <a:spLocks noGrp="1"/>
          </p:cNvSpPr>
          <p:nvPr>
            <p:ph type="pic" sz="quarter" idx="16"/>
          </p:nvPr>
        </p:nvSpPr>
        <p:spPr>
          <a:xfrm>
            <a:off x="7772400" y="1752600"/>
            <a:ext cx="3352800" cy="1828800"/>
          </a:xfrm>
          <a:prstGeom prst="roundRect">
            <a:avLst>
              <a:gd name="adj" fmla="val 8730"/>
            </a:avLst>
          </a:prstGeom>
          <a:solidFill>
            <a:schemeClr val="bg2">
              <a:lumMod val="75000"/>
            </a:schemeClr>
          </a:solidFill>
          <a:ln w="63500">
            <a:noFill/>
          </a:ln>
          <a:effectLst>
            <a:outerShdw blurRad="635000" dist="571500" dir="5400000" sx="85000" sy="85000" algn="t" rotWithShape="0">
              <a:prstClr val="black">
                <a:alpha val="30000"/>
              </a:prstClr>
            </a:outerShdw>
          </a:effectLst>
        </p:spPr>
        <p:txBody>
          <a:bodyPr/>
          <a:lstStyle>
            <a:lvl1pPr>
              <a:defRPr lang="uk-UA" sz="2133"/>
            </a:lvl1pPr>
          </a:lstStyle>
          <a:p>
            <a:pPr lvl="0"/>
            <a:endParaRPr lang="uk-UA"/>
          </a:p>
        </p:txBody>
      </p:sp>
      <p:sp>
        <p:nvSpPr>
          <p:cNvPr id="12" name="Title 7">
            <a:extLst>
              <a:ext uri="{FF2B5EF4-FFF2-40B4-BE49-F238E27FC236}">
                <a16:creationId xmlns:a16="http://schemas.microsoft.com/office/drawing/2014/main" id="{C8C4C768-86F8-420E-CF12-5C0714222492}"/>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3" name="Straight Connector 12">
            <a:extLst>
              <a:ext uri="{FF2B5EF4-FFF2-40B4-BE49-F238E27FC236}">
                <a16:creationId xmlns:a16="http://schemas.microsoft.com/office/drawing/2014/main" id="{AA60639B-4DF9-D340-F6F2-F74B52305F9F}"/>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764068"/>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userDrawn="1">
  <p:cSld name="IMAGE-LAYOUT-121">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975360" y="2560320"/>
            <a:ext cx="2346960" cy="234696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4" name="Title 7">
            <a:extLst>
              <a:ext uri="{FF2B5EF4-FFF2-40B4-BE49-F238E27FC236}">
                <a16:creationId xmlns:a16="http://schemas.microsoft.com/office/drawing/2014/main" id="{493CC510-9958-B570-7FB5-92EFD8576F71}"/>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198845D8-52D4-5EDC-4300-95A4A44454C6}"/>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3">
            <a:extLst>
              <a:ext uri="{FF2B5EF4-FFF2-40B4-BE49-F238E27FC236}">
                <a16:creationId xmlns:a16="http://schemas.microsoft.com/office/drawing/2014/main" id="{0379EF20-7AF3-4ADD-0C34-89B3CAF2C243}"/>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457945694"/>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userDrawn="1">
  <p:cSld name="IMAGE-LAYOUT-122">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D0906F3F-9F31-494A-9B02-61233BD7CCBD}"/>
              </a:ext>
            </a:extLst>
          </p:cNvPr>
          <p:cNvSpPr>
            <a:spLocks noGrp="1" noChangeAspect="1"/>
          </p:cNvSpPr>
          <p:nvPr>
            <p:ph type="pic" sz="quarter" idx="12"/>
          </p:nvPr>
        </p:nvSpPr>
        <p:spPr>
          <a:xfrm>
            <a:off x="975360" y="2291080"/>
            <a:ext cx="1341120" cy="1341120"/>
          </a:xfrm>
          <a:prstGeom prst="ellipse">
            <a:avLst/>
          </a:prstGeom>
          <a:solidFill>
            <a:schemeClr val="bg2">
              <a:lumMod val="75000"/>
            </a:schemeClr>
          </a:solidFill>
          <a:ln w="63500">
            <a:noFill/>
          </a:ln>
          <a:effectLst>
            <a:outerShdw blurRad="635000" dist="444500" dir="5400000" sx="85000" sy="85000" algn="t" rotWithShape="0">
              <a:prstClr val="black">
                <a:alpha val="30000"/>
              </a:prstClr>
            </a:outerShdw>
          </a:effectLst>
        </p:spPr>
        <p:txBody>
          <a:bodyPr/>
          <a:lstStyle>
            <a:lvl1pPr>
              <a:defRPr lang="uk-UA" sz="1333" dirty="0"/>
            </a:lvl1pPr>
          </a:lstStyle>
          <a:p>
            <a:pPr lvl="0"/>
            <a:endParaRPr lang="uk-UA"/>
          </a:p>
        </p:txBody>
      </p:sp>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975360" y="4069080"/>
            <a:ext cx="1341120" cy="1341120"/>
          </a:xfrm>
          <a:prstGeom prst="ellipse">
            <a:avLst/>
          </a:prstGeom>
          <a:solidFill>
            <a:schemeClr val="bg2">
              <a:lumMod val="75000"/>
            </a:schemeClr>
          </a:solidFill>
          <a:ln w="63500">
            <a:noFill/>
          </a:ln>
          <a:effectLst>
            <a:outerShdw blurRad="635000" dist="444500" dir="5400000" sx="85000" sy="85000" algn="t" rotWithShape="0">
              <a:prstClr val="black">
                <a:alpha val="30000"/>
              </a:prstClr>
            </a:outerShdw>
          </a:effectLst>
        </p:spPr>
        <p:txBody>
          <a:bodyPr/>
          <a:lstStyle>
            <a:lvl1pPr>
              <a:defRPr lang="uk-UA" sz="1333" dirty="0"/>
            </a:lvl1pPr>
          </a:lstStyle>
          <a:p>
            <a:pPr lvl="0"/>
            <a:endParaRPr lang="uk-UA"/>
          </a:p>
        </p:txBody>
      </p:sp>
      <p:sp>
        <p:nvSpPr>
          <p:cNvPr id="8" name="Title 7">
            <a:extLst>
              <a:ext uri="{FF2B5EF4-FFF2-40B4-BE49-F238E27FC236}">
                <a16:creationId xmlns:a16="http://schemas.microsoft.com/office/drawing/2014/main" id="{D947416E-A100-9ED3-60A4-AA366F255906}"/>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9" name="Straight Connector 8">
            <a:extLst>
              <a:ext uri="{FF2B5EF4-FFF2-40B4-BE49-F238E27FC236}">
                <a16:creationId xmlns:a16="http://schemas.microsoft.com/office/drawing/2014/main" id="{63AA75B7-31B5-B25D-A8DC-F7C35F3FDB4F}"/>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 Placeholder 3">
            <a:extLst>
              <a:ext uri="{FF2B5EF4-FFF2-40B4-BE49-F238E27FC236}">
                <a16:creationId xmlns:a16="http://schemas.microsoft.com/office/drawing/2014/main" id="{23B8F5B0-9896-2517-DA91-62C02D4642AF}"/>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322621436"/>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userDrawn="1">
  <p:cSld name="IMAGE-LAYOUT-123">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D0906F3F-9F31-494A-9B02-61233BD7CCBD}"/>
              </a:ext>
            </a:extLst>
          </p:cNvPr>
          <p:cNvSpPr>
            <a:spLocks noGrp="1" noChangeAspect="1"/>
          </p:cNvSpPr>
          <p:nvPr>
            <p:ph type="pic" sz="quarter" idx="12"/>
          </p:nvPr>
        </p:nvSpPr>
        <p:spPr>
          <a:xfrm>
            <a:off x="975360" y="1048071"/>
            <a:ext cx="1255776" cy="1255776"/>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0" name="Picture Placeholder 2">
            <a:extLst>
              <a:ext uri="{FF2B5EF4-FFF2-40B4-BE49-F238E27FC236}">
                <a16:creationId xmlns:a16="http://schemas.microsoft.com/office/drawing/2014/main" id="{6EDA7AB7-33DF-BD46-AB8B-02E37949E421}"/>
              </a:ext>
            </a:extLst>
          </p:cNvPr>
          <p:cNvSpPr>
            <a:spLocks noGrp="1" noChangeAspect="1"/>
          </p:cNvSpPr>
          <p:nvPr>
            <p:ph type="pic" sz="quarter" idx="13"/>
          </p:nvPr>
        </p:nvSpPr>
        <p:spPr>
          <a:xfrm>
            <a:off x="975360" y="2801112"/>
            <a:ext cx="1255776" cy="1255776"/>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1" name="Picture Placeholder 2">
            <a:extLst>
              <a:ext uri="{FF2B5EF4-FFF2-40B4-BE49-F238E27FC236}">
                <a16:creationId xmlns:a16="http://schemas.microsoft.com/office/drawing/2014/main" id="{16B7D76E-9414-3045-81FD-7BEF4A9AEA78}"/>
              </a:ext>
            </a:extLst>
          </p:cNvPr>
          <p:cNvSpPr>
            <a:spLocks noGrp="1" noChangeAspect="1"/>
          </p:cNvSpPr>
          <p:nvPr>
            <p:ph type="pic" sz="quarter" idx="14"/>
          </p:nvPr>
        </p:nvSpPr>
        <p:spPr>
          <a:xfrm>
            <a:off x="975360" y="4554153"/>
            <a:ext cx="1255776" cy="1255776"/>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Tree>
    <p:extLst>
      <p:ext uri="{BB962C8B-B14F-4D97-AF65-F5344CB8AC3E}">
        <p14:creationId xmlns:p14="http://schemas.microsoft.com/office/powerpoint/2010/main" val="3265955018"/>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userDrawn="1">
  <p:cSld name="IMAGE-LAYOUT-124">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975360" y="2255520"/>
            <a:ext cx="1950720" cy="195072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7" name="Picture Placeholder 2">
            <a:extLst>
              <a:ext uri="{FF2B5EF4-FFF2-40B4-BE49-F238E27FC236}">
                <a16:creationId xmlns:a16="http://schemas.microsoft.com/office/drawing/2014/main" id="{AD3264B4-0A33-0F42-B162-461C536D5376}"/>
              </a:ext>
            </a:extLst>
          </p:cNvPr>
          <p:cNvSpPr>
            <a:spLocks noGrp="1" noChangeAspect="1"/>
          </p:cNvSpPr>
          <p:nvPr>
            <p:ph type="pic" sz="quarter" idx="12"/>
          </p:nvPr>
        </p:nvSpPr>
        <p:spPr>
          <a:xfrm>
            <a:off x="6461760" y="2255520"/>
            <a:ext cx="1950720" cy="195072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8" name="Title 7">
            <a:extLst>
              <a:ext uri="{FF2B5EF4-FFF2-40B4-BE49-F238E27FC236}">
                <a16:creationId xmlns:a16="http://schemas.microsoft.com/office/drawing/2014/main" id="{5EA84D94-3CEB-E8FF-5C14-F20DC9805226}"/>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9" name="Straight Connector 8">
            <a:extLst>
              <a:ext uri="{FF2B5EF4-FFF2-40B4-BE49-F238E27FC236}">
                <a16:creationId xmlns:a16="http://schemas.microsoft.com/office/drawing/2014/main" id="{DEFB0AB8-BCEF-0808-428C-F7B475F34DEA}"/>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 Placeholder 3">
            <a:extLst>
              <a:ext uri="{FF2B5EF4-FFF2-40B4-BE49-F238E27FC236}">
                <a16:creationId xmlns:a16="http://schemas.microsoft.com/office/drawing/2014/main" id="{28FF35B3-0BD7-D75B-3577-2D0E6A10CC16}"/>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4031950803"/>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userDrawn="1">
  <p:cSld name="IMAGE-LAYOUT-125">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1C3E2DFA-1AA1-3047-A37A-1FEEBC864A21}"/>
              </a:ext>
            </a:extLst>
          </p:cNvPr>
          <p:cNvSpPr>
            <a:spLocks noGrp="1" noChangeAspect="1"/>
          </p:cNvSpPr>
          <p:nvPr>
            <p:ph type="pic" sz="quarter" idx="11"/>
          </p:nvPr>
        </p:nvSpPr>
        <p:spPr>
          <a:xfrm>
            <a:off x="975360"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8" name="Picture Placeholder 2">
            <a:extLst>
              <a:ext uri="{FF2B5EF4-FFF2-40B4-BE49-F238E27FC236}">
                <a16:creationId xmlns:a16="http://schemas.microsoft.com/office/drawing/2014/main" id="{00D1B728-F65B-1049-A423-4018D50F1E2D}"/>
              </a:ext>
            </a:extLst>
          </p:cNvPr>
          <p:cNvSpPr>
            <a:spLocks noGrp="1" noChangeAspect="1"/>
          </p:cNvSpPr>
          <p:nvPr>
            <p:ph type="pic" sz="quarter" idx="12"/>
          </p:nvPr>
        </p:nvSpPr>
        <p:spPr>
          <a:xfrm>
            <a:off x="4572000"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9" name="Picture Placeholder 2">
            <a:extLst>
              <a:ext uri="{FF2B5EF4-FFF2-40B4-BE49-F238E27FC236}">
                <a16:creationId xmlns:a16="http://schemas.microsoft.com/office/drawing/2014/main" id="{2E925699-281D-D34C-8E74-602EA1212DED}"/>
              </a:ext>
            </a:extLst>
          </p:cNvPr>
          <p:cNvSpPr>
            <a:spLocks noGrp="1" noChangeAspect="1"/>
          </p:cNvSpPr>
          <p:nvPr>
            <p:ph type="pic" sz="quarter" idx="13"/>
          </p:nvPr>
        </p:nvSpPr>
        <p:spPr>
          <a:xfrm>
            <a:off x="8168640"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0" name="Title 7">
            <a:extLst>
              <a:ext uri="{FF2B5EF4-FFF2-40B4-BE49-F238E27FC236}">
                <a16:creationId xmlns:a16="http://schemas.microsoft.com/office/drawing/2014/main" id="{7D9D9E38-1A2E-5BA1-8B10-29885E1A8645}"/>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1" name="Straight Connector 10">
            <a:extLst>
              <a:ext uri="{FF2B5EF4-FFF2-40B4-BE49-F238E27FC236}">
                <a16:creationId xmlns:a16="http://schemas.microsoft.com/office/drawing/2014/main" id="{4AFD5A1E-B305-406D-2D32-FF8E59C3CEF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AC37EB27-602F-BAA0-561C-EC41D50F5541}"/>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2856511961"/>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userDrawn="1">
  <p:cSld name="IMAGE-LAYOUT-126">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02B1CD80-073E-FC48-97A5-FEE449811055}"/>
              </a:ext>
            </a:extLst>
          </p:cNvPr>
          <p:cNvSpPr>
            <a:spLocks noGrp="1" noChangeAspect="1"/>
          </p:cNvSpPr>
          <p:nvPr>
            <p:ph type="pic" sz="quarter" idx="11"/>
          </p:nvPr>
        </p:nvSpPr>
        <p:spPr>
          <a:xfrm>
            <a:off x="975360"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0" name="Picture Placeholder 2">
            <a:extLst>
              <a:ext uri="{FF2B5EF4-FFF2-40B4-BE49-F238E27FC236}">
                <a16:creationId xmlns:a16="http://schemas.microsoft.com/office/drawing/2014/main" id="{3461EC8E-8C72-EE43-B452-AB416A04E632}"/>
              </a:ext>
            </a:extLst>
          </p:cNvPr>
          <p:cNvSpPr>
            <a:spLocks noGrp="1" noChangeAspect="1"/>
          </p:cNvSpPr>
          <p:nvPr>
            <p:ph type="pic" sz="quarter" idx="12"/>
          </p:nvPr>
        </p:nvSpPr>
        <p:spPr>
          <a:xfrm>
            <a:off x="3651504"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1" name="Picture Placeholder 2">
            <a:extLst>
              <a:ext uri="{FF2B5EF4-FFF2-40B4-BE49-F238E27FC236}">
                <a16:creationId xmlns:a16="http://schemas.microsoft.com/office/drawing/2014/main" id="{2754217B-17E2-0C41-BF2A-2295F77DD588}"/>
              </a:ext>
            </a:extLst>
          </p:cNvPr>
          <p:cNvSpPr>
            <a:spLocks noGrp="1" noChangeAspect="1"/>
          </p:cNvSpPr>
          <p:nvPr>
            <p:ph type="pic" sz="quarter" idx="13"/>
          </p:nvPr>
        </p:nvSpPr>
        <p:spPr>
          <a:xfrm>
            <a:off x="6327648"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2" name="Picture Placeholder 2">
            <a:extLst>
              <a:ext uri="{FF2B5EF4-FFF2-40B4-BE49-F238E27FC236}">
                <a16:creationId xmlns:a16="http://schemas.microsoft.com/office/drawing/2014/main" id="{6A1C50D3-A699-074D-961E-9E2391BED581}"/>
              </a:ext>
            </a:extLst>
          </p:cNvPr>
          <p:cNvSpPr>
            <a:spLocks noGrp="1" noChangeAspect="1"/>
          </p:cNvSpPr>
          <p:nvPr>
            <p:ph type="pic" sz="quarter" idx="14"/>
          </p:nvPr>
        </p:nvSpPr>
        <p:spPr>
          <a:xfrm>
            <a:off x="9003792" y="2255520"/>
            <a:ext cx="1828800" cy="1828800"/>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9" name="Title 7">
            <a:extLst>
              <a:ext uri="{FF2B5EF4-FFF2-40B4-BE49-F238E27FC236}">
                <a16:creationId xmlns:a16="http://schemas.microsoft.com/office/drawing/2014/main" id="{293728DC-4BD2-AF0F-77FC-439529E8D8E7}"/>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20" name="Straight Connector 19">
            <a:extLst>
              <a:ext uri="{FF2B5EF4-FFF2-40B4-BE49-F238E27FC236}">
                <a16:creationId xmlns:a16="http://schemas.microsoft.com/office/drawing/2014/main" id="{44D021CF-C9FD-8A07-9A55-61A214BFFF1F}"/>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 Placeholder 3">
            <a:extLst>
              <a:ext uri="{FF2B5EF4-FFF2-40B4-BE49-F238E27FC236}">
                <a16:creationId xmlns:a16="http://schemas.microsoft.com/office/drawing/2014/main" id="{6A0EE113-4A3F-5EB6-4D37-087BDDA7475E}"/>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2027911109"/>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userDrawn="1">
  <p:cSld name="IMAGE-LAYOUT-127">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7217D4CB-A698-D74A-A732-CB04DCE47B70}"/>
              </a:ext>
            </a:extLst>
          </p:cNvPr>
          <p:cNvSpPr>
            <a:spLocks noGrp="1" noChangeAspect="1"/>
          </p:cNvSpPr>
          <p:nvPr>
            <p:ph type="pic" sz="quarter" idx="13"/>
          </p:nvPr>
        </p:nvSpPr>
        <p:spPr>
          <a:xfrm>
            <a:off x="975360" y="4099691"/>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4" name="Picture Placeholder 2">
            <a:extLst>
              <a:ext uri="{FF2B5EF4-FFF2-40B4-BE49-F238E27FC236}">
                <a16:creationId xmlns:a16="http://schemas.microsoft.com/office/drawing/2014/main" id="{A0A7330D-6470-8E48-AB41-17C032110911}"/>
              </a:ext>
            </a:extLst>
          </p:cNvPr>
          <p:cNvSpPr>
            <a:spLocks noGrp="1" noChangeAspect="1"/>
          </p:cNvSpPr>
          <p:nvPr>
            <p:ph type="pic" sz="quarter" idx="14"/>
          </p:nvPr>
        </p:nvSpPr>
        <p:spPr>
          <a:xfrm>
            <a:off x="6096000" y="2208363"/>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15" name="Picture Placeholder 2">
            <a:extLst>
              <a:ext uri="{FF2B5EF4-FFF2-40B4-BE49-F238E27FC236}">
                <a16:creationId xmlns:a16="http://schemas.microsoft.com/office/drawing/2014/main" id="{D340C943-4790-9348-93AD-9486360732E2}"/>
              </a:ext>
            </a:extLst>
          </p:cNvPr>
          <p:cNvSpPr>
            <a:spLocks noGrp="1" noChangeAspect="1"/>
          </p:cNvSpPr>
          <p:nvPr>
            <p:ph type="pic" sz="quarter" idx="15"/>
          </p:nvPr>
        </p:nvSpPr>
        <p:spPr>
          <a:xfrm>
            <a:off x="6096000" y="4099691"/>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7" name="Picture Placeholder 2">
            <a:extLst>
              <a:ext uri="{FF2B5EF4-FFF2-40B4-BE49-F238E27FC236}">
                <a16:creationId xmlns:a16="http://schemas.microsoft.com/office/drawing/2014/main" id="{D0906F3F-9F31-494A-9B02-61233BD7CCBD}"/>
              </a:ext>
            </a:extLst>
          </p:cNvPr>
          <p:cNvSpPr>
            <a:spLocks noGrp="1" noChangeAspect="1"/>
          </p:cNvSpPr>
          <p:nvPr>
            <p:ph type="pic" sz="quarter" idx="12"/>
          </p:nvPr>
        </p:nvSpPr>
        <p:spPr>
          <a:xfrm>
            <a:off x="975360" y="2208363"/>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uk-UA" sz="2133" dirty="0"/>
            </a:lvl1pPr>
          </a:lstStyle>
          <a:p>
            <a:pPr lvl="0"/>
            <a:endParaRPr lang="uk-UA"/>
          </a:p>
        </p:txBody>
      </p:sp>
      <p:sp>
        <p:nvSpPr>
          <p:cNvPr id="9" name="Title 7">
            <a:extLst>
              <a:ext uri="{FF2B5EF4-FFF2-40B4-BE49-F238E27FC236}">
                <a16:creationId xmlns:a16="http://schemas.microsoft.com/office/drawing/2014/main" id="{12E2A99C-6D45-5344-0B73-5E97708E9705}"/>
              </a:ext>
            </a:extLst>
          </p:cNvPr>
          <p:cNvSpPr>
            <a:spLocks noGrp="1"/>
          </p:cNvSpPr>
          <p:nvPr>
            <p:ph type="title" hasCustomPrompt="1"/>
          </p:nvPr>
        </p:nvSpPr>
        <p:spPr>
          <a:xfrm>
            <a:off x="584201" y="331410"/>
            <a:ext cx="1102156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0" name="Straight Connector 9">
            <a:extLst>
              <a:ext uri="{FF2B5EF4-FFF2-40B4-BE49-F238E27FC236}">
                <a16:creationId xmlns:a16="http://schemas.microsoft.com/office/drawing/2014/main" id="{2607F5F2-0E8B-9D3B-1FEA-F13557525EC3}"/>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3">
            <a:extLst>
              <a:ext uri="{FF2B5EF4-FFF2-40B4-BE49-F238E27FC236}">
                <a16:creationId xmlns:a16="http://schemas.microsoft.com/office/drawing/2014/main" id="{240145A8-E604-F544-07B3-C0808E70AE05}"/>
              </a:ext>
            </a:extLst>
          </p:cNvPr>
          <p:cNvSpPr>
            <a:spLocks noGrp="1"/>
          </p:cNvSpPr>
          <p:nvPr>
            <p:ph type="body" sz="quarter" idx="10" hasCustomPrompt="1"/>
          </p:nvPr>
        </p:nvSpPr>
        <p:spPr>
          <a:xfrm>
            <a:off x="584201" y="1244601"/>
            <a:ext cx="11021568" cy="800219"/>
          </a:xfrm>
          <a:prstGeom prst="rect">
            <a:avLst/>
          </a:prstGeom>
        </p:spPr>
        <p:txBody>
          <a:bodyPr/>
          <a:lstStyle>
            <a:lvl1pPr marL="0" indent="0">
              <a:lnSpc>
                <a:spcPct val="100000"/>
              </a:lnSpc>
              <a:buNone/>
              <a:defRPr sz="1600">
                <a:solidFill>
                  <a:schemeClr val="tx2"/>
                </a:solidFill>
              </a:defRPr>
            </a:lvl1pPr>
          </a:lstStyle>
          <a:p>
            <a:pPr lvl="0"/>
            <a:r>
              <a:rPr lang="en-US"/>
              <a:t>Subtitle text here</a:t>
            </a:r>
          </a:p>
        </p:txBody>
      </p:sp>
    </p:spTree>
    <p:extLst>
      <p:ext uri="{BB962C8B-B14F-4D97-AF65-F5344CB8AC3E}">
        <p14:creationId xmlns:p14="http://schemas.microsoft.com/office/powerpoint/2010/main" val="1396483557"/>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userDrawn="1">
  <p:cSld name="IMAGE-LAYOUT-128">
    <p:spTree>
      <p:nvGrpSpPr>
        <p:cNvPr id="1" name=""/>
        <p:cNvGrpSpPr/>
        <p:nvPr/>
      </p:nvGrpSpPr>
      <p:grpSpPr>
        <a:xfrm>
          <a:off x="0" y="0"/>
          <a:ext cx="0" cy="0"/>
          <a:chOff x="0" y="0"/>
          <a:chExt cx="0" cy="0"/>
        </a:xfrm>
      </p:grpSpPr>
      <p:sp>
        <p:nvSpPr>
          <p:cNvPr id="17" name="Picture Placeholder 2">
            <a:extLst>
              <a:ext uri="{FF2B5EF4-FFF2-40B4-BE49-F238E27FC236}">
                <a16:creationId xmlns:a16="http://schemas.microsoft.com/office/drawing/2014/main" id="{331383DF-C87E-DD43-9830-5DB32A4F8CAA}"/>
              </a:ext>
            </a:extLst>
          </p:cNvPr>
          <p:cNvSpPr>
            <a:spLocks noGrp="1" noChangeAspect="1"/>
          </p:cNvSpPr>
          <p:nvPr>
            <p:ph type="pic" sz="quarter" idx="13"/>
          </p:nvPr>
        </p:nvSpPr>
        <p:spPr>
          <a:xfrm>
            <a:off x="5583323" y="9906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
        <p:nvSpPr>
          <p:cNvPr id="18" name="Picture Placeholder 2">
            <a:extLst>
              <a:ext uri="{FF2B5EF4-FFF2-40B4-BE49-F238E27FC236}">
                <a16:creationId xmlns:a16="http://schemas.microsoft.com/office/drawing/2014/main" id="{30162CC3-F132-3B46-BD96-27CA8DA6B91C}"/>
              </a:ext>
            </a:extLst>
          </p:cNvPr>
          <p:cNvSpPr>
            <a:spLocks noGrp="1" noChangeAspect="1"/>
          </p:cNvSpPr>
          <p:nvPr>
            <p:ph type="pic" sz="quarter" idx="14"/>
          </p:nvPr>
        </p:nvSpPr>
        <p:spPr>
          <a:xfrm>
            <a:off x="2144268" y="37338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
        <p:nvSpPr>
          <p:cNvPr id="19" name="Picture Placeholder 2">
            <a:extLst>
              <a:ext uri="{FF2B5EF4-FFF2-40B4-BE49-F238E27FC236}">
                <a16:creationId xmlns:a16="http://schemas.microsoft.com/office/drawing/2014/main" id="{0656FEB2-C81F-E94C-9846-796BCD57E2B0}"/>
              </a:ext>
            </a:extLst>
          </p:cNvPr>
          <p:cNvSpPr>
            <a:spLocks noGrp="1" noChangeAspect="1"/>
          </p:cNvSpPr>
          <p:nvPr>
            <p:ph type="pic" sz="quarter" idx="15"/>
          </p:nvPr>
        </p:nvSpPr>
        <p:spPr>
          <a:xfrm>
            <a:off x="9025023" y="9906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
        <p:nvSpPr>
          <p:cNvPr id="20" name="Picture Placeholder 2">
            <a:extLst>
              <a:ext uri="{FF2B5EF4-FFF2-40B4-BE49-F238E27FC236}">
                <a16:creationId xmlns:a16="http://schemas.microsoft.com/office/drawing/2014/main" id="{FF4EDF61-F78B-F943-94CD-411CA8869611}"/>
              </a:ext>
            </a:extLst>
          </p:cNvPr>
          <p:cNvSpPr>
            <a:spLocks noGrp="1" noChangeAspect="1"/>
          </p:cNvSpPr>
          <p:nvPr>
            <p:ph type="pic" sz="quarter" idx="16"/>
          </p:nvPr>
        </p:nvSpPr>
        <p:spPr>
          <a:xfrm>
            <a:off x="5583323" y="37338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
        <p:nvSpPr>
          <p:cNvPr id="21" name="Picture Placeholder 2">
            <a:extLst>
              <a:ext uri="{FF2B5EF4-FFF2-40B4-BE49-F238E27FC236}">
                <a16:creationId xmlns:a16="http://schemas.microsoft.com/office/drawing/2014/main" id="{4FBB1A8C-7C06-3242-900A-A8C878E1DC33}"/>
              </a:ext>
            </a:extLst>
          </p:cNvPr>
          <p:cNvSpPr>
            <a:spLocks noGrp="1" noChangeAspect="1"/>
          </p:cNvSpPr>
          <p:nvPr>
            <p:ph type="pic" sz="quarter" idx="17"/>
          </p:nvPr>
        </p:nvSpPr>
        <p:spPr>
          <a:xfrm>
            <a:off x="9025023" y="37338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
        <p:nvSpPr>
          <p:cNvPr id="7" name="Picture Placeholder 2">
            <a:extLst>
              <a:ext uri="{FF2B5EF4-FFF2-40B4-BE49-F238E27FC236}">
                <a16:creationId xmlns:a16="http://schemas.microsoft.com/office/drawing/2014/main" id="{D0906F3F-9F31-494A-9B02-61233BD7CCBD}"/>
              </a:ext>
            </a:extLst>
          </p:cNvPr>
          <p:cNvSpPr>
            <a:spLocks noGrp="1" noChangeAspect="1"/>
          </p:cNvSpPr>
          <p:nvPr>
            <p:ph type="pic" sz="quarter" idx="12"/>
          </p:nvPr>
        </p:nvSpPr>
        <p:spPr>
          <a:xfrm>
            <a:off x="2144268" y="990600"/>
            <a:ext cx="1018032" cy="1018032"/>
          </a:xfrm>
          <a:prstGeom prst="ellipse">
            <a:avLst/>
          </a:prstGeom>
          <a:solidFill>
            <a:schemeClr val="bg2">
              <a:lumMod val="75000"/>
            </a:schemeClr>
          </a:solidFill>
          <a:ln w="63500">
            <a:noFill/>
          </a:ln>
          <a:effectLst>
            <a:outerShdw blurRad="635000" dist="381000" dir="5400000" sx="85000" sy="85000" algn="t" rotWithShape="0">
              <a:prstClr val="black">
                <a:alpha val="30000"/>
              </a:prstClr>
            </a:outerShdw>
          </a:effectLst>
        </p:spPr>
        <p:txBody>
          <a:bodyPr/>
          <a:lstStyle>
            <a:lvl1pPr>
              <a:defRPr lang="uk-UA" sz="1067" dirty="0"/>
            </a:lvl1pPr>
          </a:lstStyle>
          <a:p>
            <a:pPr lvl="0"/>
            <a:endParaRPr lang="uk-UA"/>
          </a:p>
        </p:txBody>
      </p:sp>
    </p:spTree>
    <p:extLst>
      <p:ext uri="{BB962C8B-B14F-4D97-AF65-F5344CB8AC3E}">
        <p14:creationId xmlns:p14="http://schemas.microsoft.com/office/powerpoint/2010/main" val="34838963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LAYOUT-05">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999744" y="2231136"/>
            <a:ext cx="2395728" cy="2395728"/>
          </a:xfrm>
          <a:prstGeom prst="rect">
            <a:avLst/>
          </a:prstGeom>
          <a:solidFill>
            <a:schemeClr val="bg2">
              <a:lumMod val="75000"/>
            </a:schemeClr>
          </a:solidFill>
        </p:spPr>
        <p:txBody>
          <a:bodyPr/>
          <a:lstStyle/>
          <a:p>
            <a:endParaRPr lang="uk-UA"/>
          </a:p>
        </p:txBody>
      </p:sp>
      <p:sp>
        <p:nvSpPr>
          <p:cNvPr id="8" name="Title 7">
            <a:extLst>
              <a:ext uri="{FF2B5EF4-FFF2-40B4-BE49-F238E27FC236}">
                <a16:creationId xmlns:a16="http://schemas.microsoft.com/office/drawing/2014/main" id="{959BD131-F402-6BE5-5191-17830F07063B}"/>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D4071795-97EB-D65E-218B-8461FBF87E6D}"/>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2185761"/>
      </p:ext>
    </p:extLst>
  </p:cSld>
  <p:clrMapOvr>
    <a:masterClrMapping/>
  </p:clrMapOvr>
  <p:hf sldNum="0" hdr="0" ftr="0" dt="0"/>
</p:sldLayout>
</file>

<file path=ppt/slideLayouts/slideLayout240.xml><?xml version="1.0" encoding="utf-8"?>
<p:sldLayout xmlns:a="http://schemas.openxmlformats.org/drawingml/2006/main" xmlns:r="http://schemas.openxmlformats.org/officeDocument/2006/relationships" xmlns:p="http://schemas.openxmlformats.org/presentationml/2006/main" userDrawn="1">
  <p:cSld name="IMAGE-LAYOUT-129">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8ACBAA60-5FDF-4648-8C41-2432B9668BF6}"/>
              </a:ext>
            </a:extLst>
          </p:cNvPr>
          <p:cNvSpPr>
            <a:spLocks noGrp="1"/>
          </p:cNvSpPr>
          <p:nvPr>
            <p:ph type="pic" sz="quarter" idx="12"/>
          </p:nvPr>
        </p:nvSpPr>
        <p:spPr>
          <a:xfrm>
            <a:off x="975360" y="3880104"/>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6" name="Picture Placeholder 3">
            <a:extLst>
              <a:ext uri="{FF2B5EF4-FFF2-40B4-BE49-F238E27FC236}">
                <a16:creationId xmlns:a16="http://schemas.microsoft.com/office/drawing/2014/main" id="{9BA16DD5-93E6-4597-8072-B531300295E2}"/>
              </a:ext>
            </a:extLst>
          </p:cNvPr>
          <p:cNvSpPr>
            <a:spLocks noGrp="1"/>
          </p:cNvSpPr>
          <p:nvPr>
            <p:ph type="pic" sz="quarter" idx="13"/>
          </p:nvPr>
        </p:nvSpPr>
        <p:spPr>
          <a:xfrm>
            <a:off x="6096000" y="3880104"/>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Tree>
    <p:extLst>
      <p:ext uri="{BB962C8B-B14F-4D97-AF65-F5344CB8AC3E}">
        <p14:creationId xmlns:p14="http://schemas.microsoft.com/office/powerpoint/2010/main" val="3458964452"/>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userDrawn="1">
  <p:cSld name="IMAGE-LAYOUT-130">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8CF2DCFE-BEA1-4EAF-90D0-A727970F57EB}"/>
              </a:ext>
            </a:extLst>
          </p:cNvPr>
          <p:cNvSpPr>
            <a:spLocks noGrp="1" noChangeAspect="1"/>
          </p:cNvSpPr>
          <p:nvPr>
            <p:ph type="pic" sz="quarter" idx="14"/>
          </p:nvPr>
        </p:nvSpPr>
        <p:spPr>
          <a:xfrm>
            <a:off x="7857744"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200" dirty="0"/>
            </a:lvl1pPr>
          </a:lstStyle>
          <a:p>
            <a:pPr lvl="0"/>
            <a:endParaRPr lang="en-US"/>
          </a:p>
        </p:txBody>
      </p:sp>
      <p:sp>
        <p:nvSpPr>
          <p:cNvPr id="5" name="Picture Placeholder 3">
            <a:extLst>
              <a:ext uri="{FF2B5EF4-FFF2-40B4-BE49-F238E27FC236}">
                <a16:creationId xmlns:a16="http://schemas.microsoft.com/office/drawing/2014/main" id="{8ACBAA60-5FDF-4648-8C41-2432B9668BF6}"/>
              </a:ext>
            </a:extLst>
          </p:cNvPr>
          <p:cNvSpPr>
            <a:spLocks noGrp="1" noChangeAspect="1"/>
          </p:cNvSpPr>
          <p:nvPr>
            <p:ph type="pic" sz="quarter" idx="12"/>
          </p:nvPr>
        </p:nvSpPr>
        <p:spPr>
          <a:xfrm>
            <a:off x="975360"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200" dirty="0"/>
            </a:lvl1pPr>
          </a:lstStyle>
          <a:p>
            <a:pPr lvl="0"/>
            <a:endParaRPr lang="en-US"/>
          </a:p>
        </p:txBody>
      </p:sp>
      <p:sp>
        <p:nvSpPr>
          <p:cNvPr id="6" name="Picture Placeholder 3">
            <a:extLst>
              <a:ext uri="{FF2B5EF4-FFF2-40B4-BE49-F238E27FC236}">
                <a16:creationId xmlns:a16="http://schemas.microsoft.com/office/drawing/2014/main" id="{9BA16DD5-93E6-4597-8072-B531300295E2}"/>
              </a:ext>
            </a:extLst>
          </p:cNvPr>
          <p:cNvSpPr>
            <a:spLocks noGrp="1" noChangeAspect="1"/>
          </p:cNvSpPr>
          <p:nvPr>
            <p:ph type="pic" sz="quarter" idx="13"/>
          </p:nvPr>
        </p:nvSpPr>
        <p:spPr>
          <a:xfrm>
            <a:off x="4413504"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200" dirty="0"/>
            </a:lvl1pPr>
          </a:lstStyle>
          <a:p>
            <a:pPr lvl="0"/>
            <a:endParaRPr lang="en-US"/>
          </a:p>
        </p:txBody>
      </p:sp>
    </p:spTree>
    <p:extLst>
      <p:ext uri="{BB962C8B-B14F-4D97-AF65-F5344CB8AC3E}">
        <p14:creationId xmlns:p14="http://schemas.microsoft.com/office/powerpoint/2010/main" val="2898365143"/>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userDrawn="1">
  <p:cSld name="IMAGE-LAYOUT-131">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8CF2DCFE-BEA1-4EAF-90D0-A727970F57EB}"/>
              </a:ext>
            </a:extLst>
          </p:cNvPr>
          <p:cNvSpPr>
            <a:spLocks noGrp="1" noChangeAspect="1"/>
          </p:cNvSpPr>
          <p:nvPr>
            <p:ph type="pic" sz="quarter" idx="14"/>
          </p:nvPr>
        </p:nvSpPr>
        <p:spPr>
          <a:xfrm>
            <a:off x="6327648"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067" dirty="0"/>
            </a:lvl1pPr>
          </a:lstStyle>
          <a:p>
            <a:pPr lvl="0"/>
            <a:endParaRPr lang="en-US"/>
          </a:p>
        </p:txBody>
      </p:sp>
      <p:sp>
        <p:nvSpPr>
          <p:cNvPr id="5" name="Picture Placeholder 3">
            <a:extLst>
              <a:ext uri="{FF2B5EF4-FFF2-40B4-BE49-F238E27FC236}">
                <a16:creationId xmlns:a16="http://schemas.microsoft.com/office/drawing/2014/main" id="{8ACBAA60-5FDF-4648-8C41-2432B9668BF6}"/>
              </a:ext>
            </a:extLst>
          </p:cNvPr>
          <p:cNvSpPr>
            <a:spLocks noGrp="1" noChangeAspect="1"/>
          </p:cNvSpPr>
          <p:nvPr>
            <p:ph type="pic" sz="quarter" idx="12"/>
          </p:nvPr>
        </p:nvSpPr>
        <p:spPr>
          <a:xfrm>
            <a:off x="975360"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067" dirty="0"/>
            </a:lvl1pPr>
          </a:lstStyle>
          <a:p>
            <a:pPr lvl="0"/>
            <a:endParaRPr lang="en-US"/>
          </a:p>
        </p:txBody>
      </p:sp>
      <p:sp>
        <p:nvSpPr>
          <p:cNvPr id="6" name="Picture Placeholder 3">
            <a:extLst>
              <a:ext uri="{FF2B5EF4-FFF2-40B4-BE49-F238E27FC236}">
                <a16:creationId xmlns:a16="http://schemas.microsoft.com/office/drawing/2014/main" id="{9BA16DD5-93E6-4597-8072-B531300295E2}"/>
              </a:ext>
            </a:extLst>
          </p:cNvPr>
          <p:cNvSpPr>
            <a:spLocks noGrp="1" noChangeAspect="1"/>
          </p:cNvSpPr>
          <p:nvPr>
            <p:ph type="pic" sz="quarter" idx="13"/>
          </p:nvPr>
        </p:nvSpPr>
        <p:spPr>
          <a:xfrm>
            <a:off x="3651504"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067" dirty="0"/>
            </a:lvl1pPr>
          </a:lstStyle>
          <a:p>
            <a:pPr lvl="0"/>
            <a:endParaRPr lang="en-US"/>
          </a:p>
        </p:txBody>
      </p:sp>
      <p:sp>
        <p:nvSpPr>
          <p:cNvPr id="12" name="Picture Placeholder 3">
            <a:extLst>
              <a:ext uri="{FF2B5EF4-FFF2-40B4-BE49-F238E27FC236}">
                <a16:creationId xmlns:a16="http://schemas.microsoft.com/office/drawing/2014/main" id="{A7856FBB-04BE-47EA-8667-74499D81A115}"/>
              </a:ext>
            </a:extLst>
          </p:cNvPr>
          <p:cNvSpPr>
            <a:spLocks noGrp="1" noChangeAspect="1"/>
          </p:cNvSpPr>
          <p:nvPr>
            <p:ph type="pic" sz="quarter" idx="15"/>
          </p:nvPr>
        </p:nvSpPr>
        <p:spPr>
          <a:xfrm>
            <a:off x="9003792" y="36202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1067" dirty="0"/>
            </a:lvl1pPr>
          </a:lstStyle>
          <a:p>
            <a:pPr lvl="0"/>
            <a:endParaRPr lang="en-US"/>
          </a:p>
        </p:txBody>
      </p:sp>
    </p:spTree>
    <p:extLst>
      <p:ext uri="{BB962C8B-B14F-4D97-AF65-F5344CB8AC3E}">
        <p14:creationId xmlns:p14="http://schemas.microsoft.com/office/powerpoint/2010/main" val="678471081"/>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userDrawn="1">
  <p:cSld name="IMAGE-LAYOUT-132">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C582E34-45AC-46BF-8372-92FBB6191E38}"/>
              </a:ext>
            </a:extLst>
          </p:cNvPr>
          <p:cNvSpPr>
            <a:spLocks noGrp="1"/>
          </p:cNvSpPr>
          <p:nvPr>
            <p:ph type="pic" sz="quarter" idx="12"/>
          </p:nvPr>
        </p:nvSpPr>
        <p:spPr>
          <a:xfrm>
            <a:off x="609600" y="3054096"/>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1" name="Picture Placeholder 3">
            <a:extLst>
              <a:ext uri="{FF2B5EF4-FFF2-40B4-BE49-F238E27FC236}">
                <a16:creationId xmlns:a16="http://schemas.microsoft.com/office/drawing/2014/main" id="{66997297-9A29-4E56-84A9-E69844C06DC4}"/>
              </a:ext>
            </a:extLst>
          </p:cNvPr>
          <p:cNvSpPr>
            <a:spLocks noGrp="1"/>
          </p:cNvSpPr>
          <p:nvPr>
            <p:ph type="pic" sz="quarter" idx="13"/>
          </p:nvPr>
        </p:nvSpPr>
        <p:spPr>
          <a:xfrm>
            <a:off x="6096000" y="3054096"/>
            <a:ext cx="1450848" cy="1450848"/>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8" name="Title 1">
            <a:extLst>
              <a:ext uri="{FF2B5EF4-FFF2-40B4-BE49-F238E27FC236}">
                <a16:creationId xmlns:a16="http://schemas.microsoft.com/office/drawing/2014/main" id="{1DF71F00-E8FD-4130-A73B-7C83436C0D24}"/>
              </a:ext>
            </a:extLst>
          </p:cNvPr>
          <p:cNvSpPr>
            <a:spLocks noGrp="1"/>
          </p:cNvSpPr>
          <p:nvPr>
            <p:ph type="title" hasCustomPrompt="1"/>
          </p:nvPr>
        </p:nvSpPr>
        <p:spPr>
          <a:xfrm>
            <a:off x="609600" y="838200"/>
            <a:ext cx="10972800" cy="609600"/>
          </a:xfrm>
          <a:prstGeom prst="rect">
            <a:avLst/>
          </a:prstGeom>
        </p:spPr>
        <p:txBody>
          <a:bodyPr anchor="ctr"/>
          <a:lstStyle>
            <a:lvl1pPr marL="0" algn="ctr" defTabSz="914446" rtl="0" eaLnBrk="1" latinLnBrk="0" hangingPunct="1">
              <a:lnSpc>
                <a:spcPct val="100000"/>
              </a:lnSpc>
              <a:spcBef>
                <a:spcPts val="0"/>
              </a:spcBef>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Main Title</a:t>
            </a:r>
          </a:p>
        </p:txBody>
      </p:sp>
      <p:sp>
        <p:nvSpPr>
          <p:cNvPr id="9" name="Text Placeholder 4">
            <a:extLst>
              <a:ext uri="{FF2B5EF4-FFF2-40B4-BE49-F238E27FC236}">
                <a16:creationId xmlns:a16="http://schemas.microsoft.com/office/drawing/2014/main" id="{B13EDE2D-E00B-4784-8152-7CD08FA12643}"/>
              </a:ext>
            </a:extLst>
          </p:cNvPr>
          <p:cNvSpPr>
            <a:spLocks noGrp="1"/>
          </p:cNvSpPr>
          <p:nvPr>
            <p:ph type="body" sz="quarter" idx="10" hasCustomPrompt="1"/>
          </p:nvPr>
        </p:nvSpPr>
        <p:spPr>
          <a:xfrm>
            <a:off x="609600" y="396240"/>
            <a:ext cx="10972800" cy="355601"/>
          </a:xfrm>
          <a:prstGeom prst="rect">
            <a:avLst/>
          </a:prstGeom>
        </p:spPr>
        <p:txBody>
          <a:bodyPr anchor="ctr"/>
          <a:lstStyle>
            <a:lvl1pPr marL="0" indent="0" algn="ctr">
              <a:lnSpc>
                <a:spcPct val="100000"/>
              </a:lnSpc>
              <a:spcBef>
                <a:spcPts val="0"/>
              </a:spcBef>
              <a:buNone/>
              <a:defRPr lang="en-UA" sz="1600" kern="1200" spc="333" dirty="0">
                <a:solidFill>
                  <a:schemeClr val="tx2"/>
                </a:solidFill>
                <a:latin typeface="+mn-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2237460038"/>
      </p:ext>
    </p:extLst>
  </p:cSld>
  <p:clrMapOvr>
    <a:masterClrMapping/>
  </p:clrMapOvr>
  <p:hf hdr="0" ftr="0" dt="0"/>
</p:sldLayout>
</file>

<file path=ppt/slideLayouts/slideLayout244.xml><?xml version="1.0" encoding="utf-8"?>
<p:sldLayout xmlns:a="http://schemas.openxmlformats.org/drawingml/2006/main" xmlns:r="http://schemas.openxmlformats.org/officeDocument/2006/relationships" xmlns:p="http://schemas.openxmlformats.org/presentationml/2006/main" userDrawn="1">
  <p:cSld name="IMAGE-LAYOUT-133">
    <p:spTree>
      <p:nvGrpSpPr>
        <p:cNvPr id="1" name=""/>
        <p:cNvGrpSpPr/>
        <p:nvPr/>
      </p:nvGrpSpPr>
      <p:grpSpPr>
        <a:xfrm>
          <a:off x="0" y="0"/>
          <a:ext cx="0" cy="0"/>
          <a:chOff x="0" y="0"/>
          <a:chExt cx="0" cy="0"/>
        </a:xfrm>
      </p:grpSpPr>
      <p:sp>
        <p:nvSpPr>
          <p:cNvPr id="16" name="Picture Placeholder 3">
            <a:extLst>
              <a:ext uri="{FF2B5EF4-FFF2-40B4-BE49-F238E27FC236}">
                <a16:creationId xmlns:a16="http://schemas.microsoft.com/office/drawing/2014/main" id="{95AC126F-6485-4019-9F1C-23399613546C}"/>
              </a:ext>
            </a:extLst>
          </p:cNvPr>
          <p:cNvSpPr>
            <a:spLocks noGrp="1" noChangeAspect="1"/>
          </p:cNvSpPr>
          <p:nvPr>
            <p:ph type="pic" sz="quarter" idx="12"/>
          </p:nvPr>
        </p:nvSpPr>
        <p:spPr>
          <a:xfrm>
            <a:off x="2147929" y="2667000"/>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5" name="Picture Placeholder 3">
            <a:extLst>
              <a:ext uri="{FF2B5EF4-FFF2-40B4-BE49-F238E27FC236}">
                <a16:creationId xmlns:a16="http://schemas.microsoft.com/office/drawing/2014/main" id="{14D8ABFC-DBE7-4716-B767-E205B88489BB}"/>
              </a:ext>
            </a:extLst>
          </p:cNvPr>
          <p:cNvSpPr>
            <a:spLocks noGrp="1" noChangeAspect="1"/>
          </p:cNvSpPr>
          <p:nvPr>
            <p:ph type="pic" sz="quarter" idx="14"/>
          </p:nvPr>
        </p:nvSpPr>
        <p:spPr>
          <a:xfrm>
            <a:off x="9028685" y="2667000"/>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7" name="Picture Placeholder 3">
            <a:extLst>
              <a:ext uri="{FF2B5EF4-FFF2-40B4-BE49-F238E27FC236}">
                <a16:creationId xmlns:a16="http://schemas.microsoft.com/office/drawing/2014/main" id="{4260601E-5209-47F8-B78D-C4E58BFB16A7}"/>
              </a:ext>
            </a:extLst>
          </p:cNvPr>
          <p:cNvSpPr>
            <a:spLocks noGrp="1" noChangeAspect="1"/>
          </p:cNvSpPr>
          <p:nvPr>
            <p:ph type="pic" sz="quarter" idx="13"/>
          </p:nvPr>
        </p:nvSpPr>
        <p:spPr>
          <a:xfrm>
            <a:off x="5586984" y="2667000"/>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8" name="Title 1">
            <a:extLst>
              <a:ext uri="{FF2B5EF4-FFF2-40B4-BE49-F238E27FC236}">
                <a16:creationId xmlns:a16="http://schemas.microsoft.com/office/drawing/2014/main" id="{1DF71F00-E8FD-4130-A73B-7C83436C0D24}"/>
              </a:ext>
            </a:extLst>
          </p:cNvPr>
          <p:cNvSpPr>
            <a:spLocks noGrp="1"/>
          </p:cNvSpPr>
          <p:nvPr>
            <p:ph type="title" hasCustomPrompt="1"/>
          </p:nvPr>
        </p:nvSpPr>
        <p:spPr>
          <a:xfrm>
            <a:off x="609600" y="838200"/>
            <a:ext cx="10972800" cy="609600"/>
          </a:xfrm>
          <a:prstGeom prst="rect">
            <a:avLst/>
          </a:prstGeom>
        </p:spPr>
        <p:txBody>
          <a:bodyPr anchor="ctr"/>
          <a:lstStyle>
            <a:lvl1pPr marL="0" algn="ctr" defTabSz="914446" rtl="0" eaLnBrk="1" latinLnBrk="0" hangingPunct="1">
              <a:lnSpc>
                <a:spcPct val="100000"/>
              </a:lnSpc>
              <a:spcBef>
                <a:spcPts val="0"/>
              </a:spcBef>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Main Title</a:t>
            </a:r>
          </a:p>
        </p:txBody>
      </p:sp>
      <p:sp>
        <p:nvSpPr>
          <p:cNvPr id="9" name="Text Placeholder 4">
            <a:extLst>
              <a:ext uri="{FF2B5EF4-FFF2-40B4-BE49-F238E27FC236}">
                <a16:creationId xmlns:a16="http://schemas.microsoft.com/office/drawing/2014/main" id="{B13EDE2D-E00B-4784-8152-7CD08FA12643}"/>
              </a:ext>
            </a:extLst>
          </p:cNvPr>
          <p:cNvSpPr>
            <a:spLocks noGrp="1"/>
          </p:cNvSpPr>
          <p:nvPr>
            <p:ph type="body" sz="quarter" idx="10" hasCustomPrompt="1"/>
          </p:nvPr>
        </p:nvSpPr>
        <p:spPr>
          <a:xfrm>
            <a:off x="609600" y="396240"/>
            <a:ext cx="10972800" cy="355601"/>
          </a:xfrm>
          <a:prstGeom prst="rect">
            <a:avLst/>
          </a:prstGeom>
        </p:spPr>
        <p:txBody>
          <a:bodyPr anchor="ctr"/>
          <a:lstStyle>
            <a:lvl1pPr marL="0" indent="0" algn="ctr">
              <a:lnSpc>
                <a:spcPct val="100000"/>
              </a:lnSpc>
              <a:spcBef>
                <a:spcPts val="0"/>
              </a:spcBef>
              <a:buNone/>
              <a:defRPr lang="en-UA" sz="1600" kern="1200" spc="333" dirty="0">
                <a:solidFill>
                  <a:schemeClr val="tx2"/>
                </a:solidFill>
                <a:latin typeface="+mn-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3758003282"/>
      </p:ext>
    </p:extLst>
  </p:cSld>
  <p:clrMapOvr>
    <a:masterClrMapping/>
  </p:clrMapOvr>
  <p:hf hdr="0" ftr="0" dt="0"/>
</p:sldLayout>
</file>

<file path=ppt/slideLayouts/slideLayout245.xml><?xml version="1.0" encoding="utf-8"?>
<p:sldLayout xmlns:a="http://schemas.openxmlformats.org/drawingml/2006/main" xmlns:r="http://schemas.openxmlformats.org/officeDocument/2006/relationships" xmlns:p="http://schemas.openxmlformats.org/presentationml/2006/main" userDrawn="1">
  <p:cSld name="IMAGE-LAYOUT-134">
    <p:spTree>
      <p:nvGrpSpPr>
        <p:cNvPr id="1" name=""/>
        <p:cNvGrpSpPr/>
        <p:nvPr/>
      </p:nvGrpSpPr>
      <p:grpSpPr>
        <a:xfrm>
          <a:off x="0" y="0"/>
          <a:ext cx="0" cy="0"/>
          <a:chOff x="0" y="0"/>
          <a:chExt cx="0" cy="0"/>
        </a:xfrm>
      </p:grpSpPr>
      <p:sp>
        <p:nvSpPr>
          <p:cNvPr id="14" name="Picture Placeholder 3">
            <a:extLst>
              <a:ext uri="{FF2B5EF4-FFF2-40B4-BE49-F238E27FC236}">
                <a16:creationId xmlns:a16="http://schemas.microsoft.com/office/drawing/2014/main" id="{0AB8959D-88A4-4972-9276-40BC99DE39B2}"/>
              </a:ext>
            </a:extLst>
          </p:cNvPr>
          <p:cNvSpPr>
            <a:spLocks noGrp="1" noChangeAspect="1"/>
          </p:cNvSpPr>
          <p:nvPr>
            <p:ph type="pic" sz="quarter" idx="15"/>
          </p:nvPr>
        </p:nvSpPr>
        <p:spPr>
          <a:xfrm>
            <a:off x="6986016" y="27058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6" name="Picture Placeholder 3">
            <a:extLst>
              <a:ext uri="{FF2B5EF4-FFF2-40B4-BE49-F238E27FC236}">
                <a16:creationId xmlns:a16="http://schemas.microsoft.com/office/drawing/2014/main" id="{95AC126F-6485-4019-9F1C-23399613546C}"/>
              </a:ext>
            </a:extLst>
          </p:cNvPr>
          <p:cNvSpPr>
            <a:spLocks noGrp="1" noChangeAspect="1"/>
          </p:cNvSpPr>
          <p:nvPr>
            <p:ph type="pic" sz="quarter" idx="12"/>
          </p:nvPr>
        </p:nvSpPr>
        <p:spPr>
          <a:xfrm>
            <a:off x="1389888" y="27058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5" name="Picture Placeholder 3">
            <a:extLst>
              <a:ext uri="{FF2B5EF4-FFF2-40B4-BE49-F238E27FC236}">
                <a16:creationId xmlns:a16="http://schemas.microsoft.com/office/drawing/2014/main" id="{14D8ABFC-DBE7-4716-B767-E205B88489BB}"/>
              </a:ext>
            </a:extLst>
          </p:cNvPr>
          <p:cNvSpPr>
            <a:spLocks noGrp="1" noChangeAspect="1"/>
          </p:cNvSpPr>
          <p:nvPr>
            <p:ph type="pic" sz="quarter" idx="14"/>
          </p:nvPr>
        </p:nvSpPr>
        <p:spPr>
          <a:xfrm>
            <a:off x="9784080" y="27058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17" name="Picture Placeholder 3">
            <a:extLst>
              <a:ext uri="{FF2B5EF4-FFF2-40B4-BE49-F238E27FC236}">
                <a16:creationId xmlns:a16="http://schemas.microsoft.com/office/drawing/2014/main" id="{4260601E-5209-47F8-B78D-C4E58BFB16A7}"/>
              </a:ext>
            </a:extLst>
          </p:cNvPr>
          <p:cNvSpPr>
            <a:spLocks noGrp="1" noChangeAspect="1"/>
          </p:cNvSpPr>
          <p:nvPr>
            <p:ph type="pic" sz="quarter" idx="13"/>
          </p:nvPr>
        </p:nvSpPr>
        <p:spPr>
          <a:xfrm>
            <a:off x="4187952" y="2705825"/>
            <a:ext cx="1018032" cy="1018032"/>
          </a:xfrm>
          <a:prstGeom prst="ellipse">
            <a:avLst/>
          </a:prstGeom>
          <a:solidFill>
            <a:schemeClr val="bg2">
              <a:lumMod val="75000"/>
            </a:schemeClr>
          </a:solidFill>
          <a:ln w="63500">
            <a:noFill/>
          </a:ln>
          <a:effectLst>
            <a:outerShdw blurRad="635000" dist="508000" dir="5400000" sx="85000" sy="85000" algn="t" rotWithShape="0">
              <a:prstClr val="black">
                <a:alpha val="30000"/>
              </a:prstClr>
            </a:outerShdw>
          </a:effectLst>
        </p:spPr>
        <p:txBody>
          <a:bodyPr/>
          <a:lstStyle>
            <a:lvl1pPr>
              <a:defRPr lang="en-US" sz="2133" dirty="0"/>
            </a:lvl1pPr>
          </a:lstStyle>
          <a:p>
            <a:pPr lvl="0"/>
            <a:endParaRPr lang="en-US"/>
          </a:p>
        </p:txBody>
      </p:sp>
      <p:sp>
        <p:nvSpPr>
          <p:cNvPr id="8" name="Title 1">
            <a:extLst>
              <a:ext uri="{FF2B5EF4-FFF2-40B4-BE49-F238E27FC236}">
                <a16:creationId xmlns:a16="http://schemas.microsoft.com/office/drawing/2014/main" id="{1DF71F00-E8FD-4130-A73B-7C83436C0D24}"/>
              </a:ext>
            </a:extLst>
          </p:cNvPr>
          <p:cNvSpPr>
            <a:spLocks noGrp="1"/>
          </p:cNvSpPr>
          <p:nvPr>
            <p:ph type="title" hasCustomPrompt="1"/>
          </p:nvPr>
        </p:nvSpPr>
        <p:spPr>
          <a:xfrm>
            <a:off x="609600" y="838200"/>
            <a:ext cx="10972800" cy="609600"/>
          </a:xfrm>
          <a:prstGeom prst="rect">
            <a:avLst/>
          </a:prstGeom>
        </p:spPr>
        <p:txBody>
          <a:bodyPr anchor="ctr"/>
          <a:lstStyle>
            <a:lvl1pPr marL="0" algn="ctr" defTabSz="914446" rtl="0" eaLnBrk="1" latinLnBrk="0" hangingPunct="1">
              <a:lnSpc>
                <a:spcPct val="100000"/>
              </a:lnSpc>
              <a:spcBef>
                <a:spcPts val="0"/>
              </a:spcBef>
              <a:defRPr lang="en-US" sz="4400"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Main Title</a:t>
            </a:r>
          </a:p>
        </p:txBody>
      </p:sp>
      <p:sp>
        <p:nvSpPr>
          <p:cNvPr id="9" name="Text Placeholder 4">
            <a:extLst>
              <a:ext uri="{FF2B5EF4-FFF2-40B4-BE49-F238E27FC236}">
                <a16:creationId xmlns:a16="http://schemas.microsoft.com/office/drawing/2014/main" id="{B13EDE2D-E00B-4784-8152-7CD08FA12643}"/>
              </a:ext>
            </a:extLst>
          </p:cNvPr>
          <p:cNvSpPr>
            <a:spLocks noGrp="1"/>
          </p:cNvSpPr>
          <p:nvPr>
            <p:ph type="body" sz="quarter" idx="10" hasCustomPrompt="1"/>
          </p:nvPr>
        </p:nvSpPr>
        <p:spPr>
          <a:xfrm>
            <a:off x="609600" y="396240"/>
            <a:ext cx="10972800" cy="355601"/>
          </a:xfrm>
          <a:prstGeom prst="rect">
            <a:avLst/>
          </a:prstGeom>
        </p:spPr>
        <p:txBody>
          <a:bodyPr anchor="ctr"/>
          <a:lstStyle>
            <a:lvl1pPr marL="0" indent="0" algn="ctr">
              <a:lnSpc>
                <a:spcPct val="100000"/>
              </a:lnSpc>
              <a:spcBef>
                <a:spcPts val="0"/>
              </a:spcBef>
              <a:buNone/>
              <a:defRPr lang="en-UA" sz="1600" kern="1200" spc="333" dirty="0">
                <a:solidFill>
                  <a:schemeClr val="tx2"/>
                </a:solidFill>
                <a:latin typeface="+mn-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1714787255"/>
      </p:ext>
    </p:extLst>
  </p:cSld>
  <p:clrMapOvr>
    <a:masterClrMapping/>
  </p:clrMapOvr>
  <p:hf hdr="0" ftr="0" dt="0"/>
</p:sldLayout>
</file>

<file path=ppt/slideLayouts/slideLayout246.xml><?xml version="1.0" encoding="utf-8"?>
<p:sldLayout xmlns:a="http://schemas.openxmlformats.org/drawingml/2006/main" xmlns:r="http://schemas.openxmlformats.org/officeDocument/2006/relationships" xmlns:p="http://schemas.openxmlformats.org/presentationml/2006/main" userDrawn="1">
  <p:cSld name="Infographics">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lgn="ctr">
              <a:buNone/>
              <a:defRPr sz="1800"/>
            </a:lvl1pPr>
          </a:lstStyle>
          <a:p>
            <a:r>
              <a:rPr lang="en-US"/>
              <a:t>Image Placeholder</a:t>
            </a:r>
          </a:p>
        </p:txBody>
      </p:sp>
    </p:spTree>
    <p:extLst>
      <p:ext uri="{BB962C8B-B14F-4D97-AF65-F5344CB8AC3E}">
        <p14:creationId xmlns:p14="http://schemas.microsoft.com/office/powerpoint/2010/main" val="590367085"/>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4945340"/>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318616741"/>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33511986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LAYOUT-06">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6096000" y="1701800"/>
            <a:ext cx="6096000" cy="3657600"/>
          </a:xfrm>
          <a:prstGeom prst="rect">
            <a:avLst/>
          </a:prstGeom>
          <a:solidFill>
            <a:schemeClr val="bg2">
              <a:lumMod val="75000"/>
            </a:schemeClr>
          </a:solidFill>
        </p:spPr>
        <p:txBody>
          <a:bodyPr/>
          <a:lstStyle>
            <a:lvl1pPr>
              <a:defRPr lang="uk-UA"/>
            </a:lvl1pPr>
          </a:lstStyle>
          <a:p>
            <a:pPr lvl="0"/>
            <a:endParaRPr lang="uk-UA"/>
          </a:p>
        </p:txBody>
      </p:sp>
      <p:sp>
        <p:nvSpPr>
          <p:cNvPr id="8" name="Title 7">
            <a:extLst>
              <a:ext uri="{FF2B5EF4-FFF2-40B4-BE49-F238E27FC236}">
                <a16:creationId xmlns:a16="http://schemas.microsoft.com/office/drawing/2014/main" id="{C9B962AF-F57F-AF10-52EC-2C61EDD8078D}"/>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9C96C55A-5D9D-1583-E286-5F2272B2485E}"/>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803066"/>
      </p:ext>
    </p:extLst>
  </p:cSld>
  <p:clrMapOvr>
    <a:masterClrMapping/>
  </p:clrMapOvr>
  <p:hf sldNum="0" hdr="0" ftr="0" dt="0"/>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666648078"/>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595027442"/>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656365993"/>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001787935"/>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574567246"/>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AF2E9"/>
          </a:solidFill>
          <a:ln/>
        </p:spPr>
      </p:sp>
      <p:sp>
        <p:nvSpPr>
          <p:cNvPr id="3" name="Shape 1"/>
          <p:cNvSpPr/>
          <p:nvPr/>
        </p:nvSpPr>
        <p:spPr>
          <a:xfrm>
            <a:off x="0" y="0"/>
            <a:ext cx="12192000" cy="68580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801338655"/>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userDrawn="1">
  <p:cSld name="IMAGE-LAYOUT-51">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00F7EFE-AE1D-4B16-9B3C-5F12B7E18D45}"/>
              </a:ext>
            </a:extLst>
          </p:cNvPr>
          <p:cNvSpPr>
            <a:spLocks noGrp="1"/>
          </p:cNvSpPr>
          <p:nvPr>
            <p:ph type="body" sz="quarter" idx="11" hasCustomPrompt="1"/>
          </p:nvPr>
        </p:nvSpPr>
        <p:spPr>
          <a:xfrm>
            <a:off x="609600" y="60960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8" name="Title 2">
            <a:extLst>
              <a:ext uri="{FF2B5EF4-FFF2-40B4-BE49-F238E27FC236}">
                <a16:creationId xmlns:a16="http://schemas.microsoft.com/office/drawing/2014/main" id="{5870F433-6B92-40CF-8708-D283C61F42C2}"/>
              </a:ext>
            </a:extLst>
          </p:cNvPr>
          <p:cNvSpPr>
            <a:spLocks noGrp="1"/>
          </p:cNvSpPr>
          <p:nvPr>
            <p:ph type="title"/>
          </p:nvPr>
        </p:nvSpPr>
        <p:spPr>
          <a:xfrm>
            <a:off x="609600" y="1351740"/>
            <a:ext cx="4876800" cy="1620061"/>
          </a:xfrm>
          <a:prstGeom prst="rect">
            <a:avLst/>
          </a:prstGeom>
        </p:spPr>
        <p:txBody>
          <a:bodyPr>
            <a:normAutofit/>
          </a:bodyPr>
          <a:lstStyle>
            <a:lvl1pPr>
              <a:lnSpc>
                <a:spcPct val="100000"/>
              </a:lnSpc>
              <a:defRPr sz="4000" b="1"/>
            </a:lvl1pPr>
          </a:lstStyle>
          <a:p>
            <a:r>
              <a:rPr lang="en-US"/>
              <a:t>Click to edit Master title style</a:t>
            </a:r>
          </a:p>
        </p:txBody>
      </p:sp>
      <p:sp>
        <p:nvSpPr>
          <p:cNvPr id="9" name="Text Placeholder 3">
            <a:extLst>
              <a:ext uri="{FF2B5EF4-FFF2-40B4-BE49-F238E27FC236}">
                <a16:creationId xmlns:a16="http://schemas.microsoft.com/office/drawing/2014/main" id="{45D49180-49A1-4E78-8C83-F99CFD375C5C}"/>
              </a:ext>
            </a:extLst>
          </p:cNvPr>
          <p:cNvSpPr>
            <a:spLocks noGrp="1"/>
          </p:cNvSpPr>
          <p:nvPr>
            <p:ph type="body" sz="quarter" idx="12" hasCustomPrompt="1"/>
          </p:nvPr>
        </p:nvSpPr>
        <p:spPr>
          <a:xfrm>
            <a:off x="609600" y="3176400"/>
            <a:ext cx="4876800" cy="2734863"/>
          </a:xfrm>
          <a:prstGeom prst="rect">
            <a:avLst/>
          </a:prstGeom>
        </p:spPr>
        <p:txBody>
          <a:bodyPr>
            <a:normAutofit/>
          </a:bodyPr>
          <a:lstStyle>
            <a:lvl1pPr marL="0" indent="0">
              <a:lnSpc>
                <a:spcPct val="100000"/>
              </a:lnSpc>
              <a:spcBef>
                <a:spcPts val="0"/>
              </a:spcBef>
              <a:buNone/>
              <a:defRPr sz="1867">
                <a:solidFill>
                  <a:schemeClr val="tx2"/>
                </a:solidFill>
                <a:latin typeface="+mn-lt"/>
              </a:defRPr>
            </a:lvl1pPr>
          </a:lstStyle>
          <a:p>
            <a:pPr lvl="0"/>
            <a:r>
              <a:rPr lang="en-US"/>
              <a:t>Add your subtitle text</a:t>
            </a:r>
          </a:p>
        </p:txBody>
      </p:sp>
      <p:cxnSp>
        <p:nvCxnSpPr>
          <p:cNvPr id="10" name="Straight Connector 9">
            <a:extLst>
              <a:ext uri="{FF2B5EF4-FFF2-40B4-BE49-F238E27FC236}">
                <a16:creationId xmlns:a16="http://schemas.microsoft.com/office/drawing/2014/main" id="{BE2B10A9-5E65-C366-FF57-DBA37B0722AA}"/>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1" name="Picture Placeholder 3">
            <a:extLst>
              <a:ext uri="{FF2B5EF4-FFF2-40B4-BE49-F238E27FC236}">
                <a16:creationId xmlns:a16="http://schemas.microsoft.com/office/drawing/2014/main" id="{9234957C-B2A7-988B-8F3C-ABA4CA8C312E}"/>
              </a:ext>
            </a:extLst>
          </p:cNvPr>
          <p:cNvSpPr>
            <a:spLocks noGrp="1"/>
          </p:cNvSpPr>
          <p:nvPr>
            <p:ph type="pic" sz="quarter" idx="10"/>
          </p:nvPr>
        </p:nvSpPr>
        <p:spPr>
          <a:xfrm>
            <a:off x="60960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Tree>
    <p:extLst>
      <p:ext uri="{BB962C8B-B14F-4D97-AF65-F5344CB8AC3E}">
        <p14:creationId xmlns:p14="http://schemas.microsoft.com/office/powerpoint/2010/main" val="243889296"/>
      </p:ext>
    </p:extLst>
  </p:cSld>
  <p:clrMapOvr>
    <a:masterClrMapping/>
  </p:clrMapOvr>
  <p:hf sldNum="0" hdr="0" ftr="0" dt="0"/>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p:cSld name="1_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5925757"/>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p:cSld name="1_Slide 1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282C32"/>
          </a:solidFill>
          <a:ln/>
        </p:spPr>
      </p:sp>
      <p:sp>
        <p:nvSpPr>
          <p:cNvPr id="3" name="Shape 1"/>
          <p:cNvSpPr/>
          <p:nvPr/>
        </p:nvSpPr>
        <p:spPr>
          <a:xfrm>
            <a:off x="0" y="0"/>
            <a:ext cx="12192000" cy="68580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697109558"/>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p:cSld name="1_Slide 2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282C32"/>
          </a:solidFill>
          <a:ln/>
        </p:spPr>
      </p:sp>
      <p:sp>
        <p:nvSpPr>
          <p:cNvPr id="3" name="Shape 1"/>
          <p:cNvSpPr/>
          <p:nvPr/>
        </p:nvSpPr>
        <p:spPr>
          <a:xfrm>
            <a:off x="0" y="0"/>
            <a:ext cx="12192000" cy="68580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8413688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LAYOUT-07">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1701800"/>
            <a:ext cx="6096000" cy="3657600"/>
          </a:xfrm>
          <a:prstGeom prst="rect">
            <a:avLst/>
          </a:prstGeom>
          <a:solidFill>
            <a:schemeClr val="bg2">
              <a:lumMod val="75000"/>
            </a:schemeClr>
          </a:solidFill>
        </p:spPr>
        <p:txBody>
          <a:bodyPr/>
          <a:lstStyle>
            <a:lvl1pPr>
              <a:defRPr lang="uk-UA"/>
            </a:lvl1pPr>
          </a:lstStyle>
          <a:p>
            <a:pPr lvl="0"/>
            <a:endParaRPr lang="uk-UA"/>
          </a:p>
        </p:txBody>
      </p:sp>
      <p:sp>
        <p:nvSpPr>
          <p:cNvPr id="8" name="Title 7">
            <a:extLst>
              <a:ext uri="{FF2B5EF4-FFF2-40B4-BE49-F238E27FC236}">
                <a16:creationId xmlns:a16="http://schemas.microsoft.com/office/drawing/2014/main" id="{ADCA5ACF-2B7B-BE7D-920C-DF98C8EB9B7A}"/>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AF655587-1460-E76F-ECAC-29AD1BBC0E7D}"/>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2828079"/>
      </p:ext>
    </p:extLst>
  </p:cSld>
  <p:clrMapOvr>
    <a:masterClrMapping/>
  </p:clrMapOvr>
  <p:hf sldNum="0" hdr="0" ftr="0" dt="0"/>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p:cSld name="1_Slide 3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282C32"/>
          </a:solidFill>
          <a:ln/>
        </p:spPr>
      </p:sp>
      <p:sp>
        <p:nvSpPr>
          <p:cNvPr id="3" name="Shape 1"/>
          <p:cNvSpPr/>
          <p:nvPr/>
        </p:nvSpPr>
        <p:spPr>
          <a:xfrm>
            <a:off x="0" y="0"/>
            <a:ext cx="12192000" cy="68580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15608520"/>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563233"/>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p:cSld name="2_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6816053"/>
      </p:ext>
    </p:extLst>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2_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142914782"/>
      </p:ext>
    </p:extLst>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2_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47676874"/>
      </p:ext>
    </p:extLst>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p:cSld name="2_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847166858"/>
      </p:ext>
    </p:extLst>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1_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753833472"/>
      </p:ext>
    </p:extLst>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p:cSld name="1_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049751756"/>
      </p:ext>
    </p:extLst>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p:cSld name="1_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186208049"/>
      </p:ext>
    </p:extLst>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p:cSld name="1_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153522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IMAGE-LAYOUT-08">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D83FB61-3C67-4AA8-A2E7-9C1F7687E841}"/>
              </a:ext>
            </a:extLst>
          </p:cNvPr>
          <p:cNvSpPr>
            <a:spLocks noGrp="1"/>
          </p:cNvSpPr>
          <p:nvPr>
            <p:ph type="pic" sz="quarter" idx="10"/>
          </p:nvPr>
        </p:nvSpPr>
        <p:spPr>
          <a:xfrm>
            <a:off x="609600" y="627888"/>
            <a:ext cx="3444240" cy="5614416"/>
          </a:xfrm>
          <a:prstGeom prst="roundRect">
            <a:avLst>
              <a:gd name="adj" fmla="val 11873"/>
            </a:avLst>
          </a:prstGeom>
          <a:solidFill>
            <a:schemeClr val="bg2">
              <a:lumMod val="75000"/>
            </a:schemeClr>
          </a:solidFill>
          <a:effectLst>
            <a:outerShdw blurRad="635000" dist="15240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307073458"/>
      </p:ext>
    </p:extLst>
  </p:cSld>
  <p:clrMapOvr>
    <a:masterClrMapping/>
  </p:clrMapOvr>
  <p:hf sldNum="0" hdr="0" ftr="0" dt="0"/>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p:cSld name="1_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241143665"/>
      </p:ext>
    </p:extLst>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844126291"/>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049481921"/>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showMasterSp="0"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0023442"/>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userDrawn="1">
  <p:cSld name="Cover Page 03">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0"/>
            <a:ext cx="12192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Image Placeholder</a:t>
            </a:r>
          </a:p>
        </p:txBody>
      </p:sp>
    </p:spTree>
    <p:extLst>
      <p:ext uri="{BB962C8B-B14F-4D97-AF65-F5344CB8AC3E}">
        <p14:creationId xmlns:p14="http://schemas.microsoft.com/office/powerpoint/2010/main" val="664552380"/>
      </p:ext>
    </p:extLst>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Cover page 04">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7122398" y="0"/>
            <a:ext cx="5069602" cy="3379240"/>
          </a:xfrm>
          <a:custGeom>
            <a:avLst/>
            <a:gdLst>
              <a:gd name="connsiteX0" fmla="*/ 0 w 5069602"/>
              <a:gd name="connsiteY0" fmla="*/ 0 h 3379240"/>
              <a:gd name="connsiteX1" fmla="*/ 5069602 w 5069602"/>
              <a:gd name="connsiteY1" fmla="*/ 0 h 3379240"/>
              <a:gd name="connsiteX2" fmla="*/ 5069602 w 5069602"/>
              <a:gd name="connsiteY2" fmla="*/ 1697790 h 3379240"/>
              <a:gd name="connsiteX3" fmla="*/ 3368842 w 5069602"/>
              <a:gd name="connsiteY3" fmla="*/ 1697790 h 3379240"/>
              <a:gd name="connsiteX4" fmla="*/ 1685906 w 5069602"/>
              <a:gd name="connsiteY4" fmla="*/ 3379240 h 3379240"/>
              <a:gd name="connsiteX5" fmla="*/ 0 w 5069602"/>
              <a:gd name="connsiteY5" fmla="*/ 1697790 h 337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9602" h="3379240">
                <a:moveTo>
                  <a:pt x="0" y="0"/>
                </a:moveTo>
                <a:lnTo>
                  <a:pt x="5069602" y="0"/>
                </a:lnTo>
                <a:lnTo>
                  <a:pt x="5069602" y="1697790"/>
                </a:lnTo>
                <a:lnTo>
                  <a:pt x="3368842" y="1697790"/>
                </a:lnTo>
                <a:lnTo>
                  <a:pt x="1685906" y="3379240"/>
                </a:lnTo>
                <a:lnTo>
                  <a:pt x="0" y="1697790"/>
                </a:lnTo>
                <a:close/>
              </a:path>
            </a:pathLst>
          </a:custGeom>
        </p:spPr>
        <p:txBody>
          <a:bodyPr wrap="square" anchor="ctr">
            <a:noAutofit/>
          </a:bodyPr>
          <a:lstStyle>
            <a:lvl1pPr marL="0" indent="0" algn="ctr">
              <a:buNone/>
              <a:defRPr sz="1800"/>
            </a:lvl1pPr>
          </a:lstStyle>
          <a:p>
            <a:r>
              <a:rPr lang="en-US" dirty="0"/>
              <a:t>Image Placeholder</a:t>
            </a:r>
          </a:p>
        </p:txBody>
      </p:sp>
      <p:sp>
        <p:nvSpPr>
          <p:cNvPr id="10" name="Picture Placeholder 9"/>
          <p:cNvSpPr>
            <a:spLocks noGrp="1"/>
          </p:cNvSpPr>
          <p:nvPr>
            <p:ph type="pic" sz="quarter" idx="11" hasCustomPrompt="1"/>
          </p:nvPr>
        </p:nvSpPr>
        <p:spPr>
          <a:xfrm>
            <a:off x="1" y="1697790"/>
            <a:ext cx="8808303" cy="5179520"/>
          </a:xfrm>
          <a:custGeom>
            <a:avLst/>
            <a:gdLst>
              <a:gd name="connsiteX0" fmla="*/ 0 w 8808303"/>
              <a:gd name="connsiteY0" fmla="*/ 0 h 5179520"/>
              <a:gd name="connsiteX1" fmla="*/ 5432035 w 8808303"/>
              <a:gd name="connsiteY1" fmla="*/ 0 h 5179520"/>
              <a:gd name="connsiteX2" fmla="*/ 7122397 w 8808303"/>
              <a:gd name="connsiteY2" fmla="*/ 0 h 5179520"/>
              <a:gd name="connsiteX3" fmla="*/ 8808303 w 8808303"/>
              <a:gd name="connsiteY3" fmla="*/ 1681450 h 5179520"/>
              <a:gd name="connsiteX4" fmla="*/ 8808303 w 8808303"/>
              <a:gd name="connsiteY4" fmla="*/ 5179520 h 5179520"/>
              <a:gd name="connsiteX5" fmla="*/ 0 w 8808303"/>
              <a:gd name="connsiteY5" fmla="*/ 5179520 h 5179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08303" h="5179520">
                <a:moveTo>
                  <a:pt x="0" y="0"/>
                </a:moveTo>
                <a:lnTo>
                  <a:pt x="5432035" y="0"/>
                </a:lnTo>
                <a:lnTo>
                  <a:pt x="7122397" y="0"/>
                </a:lnTo>
                <a:lnTo>
                  <a:pt x="8808303" y="1681450"/>
                </a:lnTo>
                <a:lnTo>
                  <a:pt x="8808303" y="5179520"/>
                </a:lnTo>
                <a:lnTo>
                  <a:pt x="0" y="5179520"/>
                </a:lnTo>
                <a:close/>
              </a:path>
            </a:pathLst>
          </a:custGeo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800" dirty="0" smtClean="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Image Placeholder</a:t>
            </a:r>
          </a:p>
        </p:txBody>
      </p:sp>
    </p:spTree>
    <p:extLst>
      <p:ext uri="{BB962C8B-B14F-4D97-AF65-F5344CB8AC3E}">
        <p14:creationId xmlns:p14="http://schemas.microsoft.com/office/powerpoint/2010/main" val="534173555"/>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Cover Page 05">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2972" y="5940"/>
            <a:ext cx="8720027" cy="6869696"/>
          </a:xfrm>
          <a:custGeom>
            <a:avLst/>
            <a:gdLst>
              <a:gd name="connsiteX0" fmla="*/ 0 w 8720027"/>
              <a:gd name="connsiteY0" fmla="*/ 0 h 6869696"/>
              <a:gd name="connsiteX1" fmla="*/ 5287297 w 8720027"/>
              <a:gd name="connsiteY1" fmla="*/ 0 h 6869696"/>
              <a:gd name="connsiteX2" fmla="*/ 8720027 w 8720027"/>
              <a:gd name="connsiteY2" fmla="*/ 3434848 h 6869696"/>
              <a:gd name="connsiteX3" fmla="*/ 5287297 w 8720027"/>
              <a:gd name="connsiteY3" fmla="*/ 6869696 h 6869696"/>
              <a:gd name="connsiteX4" fmla="*/ 5286006 w 8720027"/>
              <a:gd name="connsiteY4" fmla="*/ 6869696 h 6869696"/>
              <a:gd name="connsiteX5" fmla="*/ 5276970 w 8720027"/>
              <a:gd name="connsiteY5" fmla="*/ 6869696 h 6869696"/>
              <a:gd name="connsiteX6" fmla="*/ 5252444 w 8720027"/>
              <a:gd name="connsiteY6" fmla="*/ 6869696 h 6869696"/>
              <a:gd name="connsiteX7" fmla="*/ 5204683 w 8720027"/>
              <a:gd name="connsiteY7" fmla="*/ 6869696 h 6869696"/>
              <a:gd name="connsiteX8" fmla="*/ 5169668 w 8720027"/>
              <a:gd name="connsiteY8" fmla="*/ 6869696 h 6869696"/>
              <a:gd name="connsiteX9" fmla="*/ 5125941 w 8720027"/>
              <a:gd name="connsiteY9" fmla="*/ 6869696 h 6869696"/>
              <a:gd name="connsiteX10" fmla="*/ 5072533 w 8720027"/>
              <a:gd name="connsiteY10" fmla="*/ 6869696 h 6869696"/>
              <a:gd name="connsiteX11" fmla="*/ 5008474 w 8720027"/>
              <a:gd name="connsiteY11" fmla="*/ 6869696 h 6869696"/>
              <a:gd name="connsiteX12" fmla="*/ 4932799 w 8720027"/>
              <a:gd name="connsiteY12" fmla="*/ 6869696 h 6869696"/>
              <a:gd name="connsiteX13" fmla="*/ 4844537 w 8720027"/>
              <a:gd name="connsiteY13" fmla="*/ 6869696 h 6869696"/>
              <a:gd name="connsiteX14" fmla="*/ 4742722 w 8720027"/>
              <a:gd name="connsiteY14" fmla="*/ 6869696 h 6869696"/>
              <a:gd name="connsiteX15" fmla="*/ 4626385 w 8720027"/>
              <a:gd name="connsiteY15" fmla="*/ 6869696 h 6869696"/>
              <a:gd name="connsiteX16" fmla="*/ 4494557 w 8720027"/>
              <a:gd name="connsiteY16" fmla="*/ 6869696 h 6869696"/>
              <a:gd name="connsiteX17" fmla="*/ 4346272 w 8720027"/>
              <a:gd name="connsiteY17" fmla="*/ 6869696 h 6869696"/>
              <a:gd name="connsiteX18" fmla="*/ 4180559 w 8720027"/>
              <a:gd name="connsiteY18" fmla="*/ 6869696 h 6869696"/>
              <a:gd name="connsiteX19" fmla="*/ 3996453 w 8720027"/>
              <a:gd name="connsiteY19" fmla="*/ 6869696 h 6869696"/>
              <a:gd name="connsiteX20" fmla="*/ 3792983 w 8720027"/>
              <a:gd name="connsiteY20" fmla="*/ 6869696 h 6869696"/>
              <a:gd name="connsiteX21" fmla="*/ 3569183 w 8720027"/>
              <a:gd name="connsiteY21" fmla="*/ 6869696 h 6869696"/>
              <a:gd name="connsiteX22" fmla="*/ 3324084 w 8720027"/>
              <a:gd name="connsiteY22" fmla="*/ 6869696 h 6869696"/>
              <a:gd name="connsiteX23" fmla="*/ 3056718 w 8720027"/>
              <a:gd name="connsiteY23" fmla="*/ 6869696 h 6869696"/>
              <a:gd name="connsiteX24" fmla="*/ 2766117 w 8720027"/>
              <a:gd name="connsiteY24" fmla="*/ 6869696 h 6869696"/>
              <a:gd name="connsiteX25" fmla="*/ 2451313 w 8720027"/>
              <a:gd name="connsiteY25" fmla="*/ 6869696 h 6869696"/>
              <a:gd name="connsiteX26" fmla="*/ 2111337 w 8720027"/>
              <a:gd name="connsiteY26" fmla="*/ 6869696 h 6869696"/>
              <a:gd name="connsiteX27" fmla="*/ 1745221 w 8720027"/>
              <a:gd name="connsiteY27" fmla="*/ 6869696 h 6869696"/>
              <a:gd name="connsiteX28" fmla="*/ 1351998 w 8720027"/>
              <a:gd name="connsiteY28" fmla="*/ 6869696 h 6869696"/>
              <a:gd name="connsiteX29" fmla="*/ 930699 w 8720027"/>
              <a:gd name="connsiteY29" fmla="*/ 6869696 h 6869696"/>
              <a:gd name="connsiteX30" fmla="*/ 480355 w 8720027"/>
              <a:gd name="connsiteY30" fmla="*/ 6869696 h 6869696"/>
              <a:gd name="connsiteX31" fmla="*/ 0 w 8720027"/>
              <a:gd name="connsiteY31" fmla="*/ 6869696 h 6869696"/>
              <a:gd name="connsiteX32" fmla="*/ 0 w 8720027"/>
              <a:gd name="connsiteY32" fmla="*/ 0 h 686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720027" h="6869696">
                <a:moveTo>
                  <a:pt x="0" y="0"/>
                </a:moveTo>
                <a:cubicBezTo>
                  <a:pt x="0" y="0"/>
                  <a:pt x="0" y="0"/>
                  <a:pt x="5287297" y="0"/>
                </a:cubicBezTo>
                <a:cubicBezTo>
                  <a:pt x="7183472" y="0"/>
                  <a:pt x="8720027" y="1535859"/>
                  <a:pt x="8720027" y="3434848"/>
                </a:cubicBezTo>
                <a:cubicBezTo>
                  <a:pt x="8720027" y="5330861"/>
                  <a:pt x="7183472" y="6869696"/>
                  <a:pt x="5287297" y="6869696"/>
                </a:cubicBezTo>
                <a:lnTo>
                  <a:pt x="5286006" y="6869696"/>
                </a:lnTo>
                <a:lnTo>
                  <a:pt x="5276970" y="6869696"/>
                </a:lnTo>
                <a:lnTo>
                  <a:pt x="5252444" y="6869696"/>
                </a:lnTo>
                <a:lnTo>
                  <a:pt x="5204683" y="6869696"/>
                </a:lnTo>
                <a:lnTo>
                  <a:pt x="5169668" y="6869696"/>
                </a:lnTo>
                <a:lnTo>
                  <a:pt x="5125941" y="6869696"/>
                </a:lnTo>
                <a:lnTo>
                  <a:pt x="5072533" y="6869696"/>
                </a:lnTo>
                <a:lnTo>
                  <a:pt x="5008474" y="6869696"/>
                </a:lnTo>
                <a:lnTo>
                  <a:pt x="4932799" y="6869696"/>
                </a:lnTo>
                <a:lnTo>
                  <a:pt x="4844537" y="6869696"/>
                </a:lnTo>
                <a:lnTo>
                  <a:pt x="4742722" y="6869696"/>
                </a:lnTo>
                <a:lnTo>
                  <a:pt x="4626385" y="6869696"/>
                </a:lnTo>
                <a:lnTo>
                  <a:pt x="4494557" y="6869696"/>
                </a:lnTo>
                <a:lnTo>
                  <a:pt x="4346272" y="6869696"/>
                </a:lnTo>
                <a:lnTo>
                  <a:pt x="4180559" y="6869696"/>
                </a:lnTo>
                <a:lnTo>
                  <a:pt x="3996453" y="6869696"/>
                </a:lnTo>
                <a:lnTo>
                  <a:pt x="3792983" y="6869696"/>
                </a:lnTo>
                <a:lnTo>
                  <a:pt x="3569183" y="6869696"/>
                </a:lnTo>
                <a:lnTo>
                  <a:pt x="3324084" y="6869696"/>
                </a:lnTo>
                <a:lnTo>
                  <a:pt x="3056718" y="6869696"/>
                </a:lnTo>
                <a:lnTo>
                  <a:pt x="2766117" y="6869696"/>
                </a:lnTo>
                <a:lnTo>
                  <a:pt x="2451313" y="6869696"/>
                </a:lnTo>
                <a:lnTo>
                  <a:pt x="2111337" y="6869696"/>
                </a:lnTo>
                <a:lnTo>
                  <a:pt x="1745221" y="6869696"/>
                </a:lnTo>
                <a:lnTo>
                  <a:pt x="1351998" y="6869696"/>
                </a:lnTo>
                <a:lnTo>
                  <a:pt x="930699" y="6869696"/>
                </a:lnTo>
                <a:lnTo>
                  <a:pt x="480355" y="6869696"/>
                </a:lnTo>
                <a:lnTo>
                  <a:pt x="0" y="6869696"/>
                </a:lnTo>
                <a:cubicBezTo>
                  <a:pt x="0" y="6869696"/>
                  <a:pt x="0" y="6869696"/>
                  <a:pt x="0" y="0"/>
                </a:cubicBezTo>
                <a:close/>
              </a:path>
            </a:pathLst>
          </a:custGeom>
        </p:spPr>
        <p:txBody>
          <a:bodyPr wrap="square" anchor="t">
            <a:noAutofit/>
          </a:bodyPr>
          <a:lstStyle>
            <a:lvl1pPr marL="0" indent="0" algn="l">
              <a:buFont typeface="Arial" panose="020B0604020202020204" pitchFamily="34" charset="0"/>
              <a:buNone/>
              <a:defRPr sz="1800"/>
            </a:lvl1pPr>
          </a:lstStyle>
          <a:p>
            <a:r>
              <a:rPr lang="en-US" dirty="0"/>
              <a:t>Image Placeholder</a:t>
            </a:r>
          </a:p>
        </p:txBody>
      </p:sp>
    </p:spTree>
    <p:extLst>
      <p:ext uri="{BB962C8B-B14F-4D97-AF65-F5344CB8AC3E}">
        <p14:creationId xmlns:p14="http://schemas.microsoft.com/office/powerpoint/2010/main" val="3000058381"/>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Cover Page 06">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2971" y="1"/>
            <a:ext cx="6169090" cy="6875636"/>
          </a:xfrm>
          <a:custGeom>
            <a:avLst/>
            <a:gdLst>
              <a:gd name="connsiteX0" fmla="*/ 0 w 6169090"/>
              <a:gd name="connsiteY0" fmla="*/ 0 h 6875636"/>
              <a:gd name="connsiteX1" fmla="*/ 2856240 w 6169090"/>
              <a:gd name="connsiteY1" fmla="*/ 0 h 6875636"/>
              <a:gd name="connsiteX2" fmla="*/ 4062935 w 6169090"/>
              <a:gd name="connsiteY2" fmla="*/ 0 h 6875636"/>
              <a:gd name="connsiteX3" fmla="*/ 4187765 w 6169090"/>
              <a:gd name="connsiteY3" fmla="*/ 0 h 6875636"/>
              <a:gd name="connsiteX4" fmla="*/ 4226403 w 6169090"/>
              <a:gd name="connsiteY4" fmla="*/ 0 h 6875636"/>
              <a:gd name="connsiteX5" fmla="*/ 4523619 w 6169090"/>
              <a:gd name="connsiteY5" fmla="*/ 1086410 h 6875636"/>
              <a:gd name="connsiteX6" fmla="*/ 5022940 w 6169090"/>
              <a:gd name="connsiteY6" fmla="*/ 1663845 h 6875636"/>
              <a:gd name="connsiteX7" fmla="*/ 5965113 w 6169090"/>
              <a:gd name="connsiteY7" fmla="*/ 2768114 h 6875636"/>
              <a:gd name="connsiteX8" fmla="*/ 5947280 w 6169090"/>
              <a:gd name="connsiteY8" fmla="*/ 4440887 h 6875636"/>
              <a:gd name="connsiteX9" fmla="*/ 5088328 w 6169090"/>
              <a:gd name="connsiteY9" fmla="*/ 6875636 h 6875636"/>
              <a:gd name="connsiteX10" fmla="*/ 5070495 w 6169090"/>
              <a:gd name="connsiteY10" fmla="*/ 6875636 h 6875636"/>
              <a:gd name="connsiteX11" fmla="*/ 5043746 w 6169090"/>
              <a:gd name="connsiteY11" fmla="*/ 6875636 h 6875636"/>
              <a:gd name="connsiteX12" fmla="*/ 0 w 6169090"/>
              <a:gd name="connsiteY12" fmla="*/ 6875636 h 6875636"/>
              <a:gd name="connsiteX13" fmla="*/ 0 w 6169090"/>
              <a:gd name="connsiteY13" fmla="*/ 0 h 687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69090" h="6875636">
                <a:moveTo>
                  <a:pt x="0" y="0"/>
                </a:moveTo>
                <a:cubicBezTo>
                  <a:pt x="0" y="0"/>
                  <a:pt x="0" y="0"/>
                  <a:pt x="2856240" y="0"/>
                </a:cubicBezTo>
                <a:cubicBezTo>
                  <a:pt x="2856240" y="0"/>
                  <a:pt x="2856240" y="0"/>
                  <a:pt x="4062935" y="0"/>
                </a:cubicBezTo>
                <a:cubicBezTo>
                  <a:pt x="4062935" y="0"/>
                  <a:pt x="4062935" y="0"/>
                  <a:pt x="4187765" y="0"/>
                </a:cubicBezTo>
                <a:cubicBezTo>
                  <a:pt x="4187765" y="0"/>
                  <a:pt x="4187765" y="0"/>
                  <a:pt x="4226403" y="0"/>
                </a:cubicBezTo>
                <a:cubicBezTo>
                  <a:pt x="4196682" y="154776"/>
                  <a:pt x="4163988" y="595293"/>
                  <a:pt x="4523619" y="1086410"/>
                </a:cubicBezTo>
                <a:cubicBezTo>
                  <a:pt x="4669254" y="1285833"/>
                  <a:pt x="4844611" y="1476327"/>
                  <a:pt x="5022940" y="1663845"/>
                </a:cubicBezTo>
                <a:cubicBezTo>
                  <a:pt x="5397432" y="2053762"/>
                  <a:pt x="5789756" y="2422843"/>
                  <a:pt x="5965113" y="2768114"/>
                </a:cubicBezTo>
                <a:cubicBezTo>
                  <a:pt x="6226663" y="3283042"/>
                  <a:pt x="6253412" y="3765229"/>
                  <a:pt x="5947280" y="4440887"/>
                </a:cubicBezTo>
                <a:cubicBezTo>
                  <a:pt x="5644121" y="5110592"/>
                  <a:pt x="4915943" y="6036273"/>
                  <a:pt x="5088328" y="6875636"/>
                </a:cubicBezTo>
                <a:cubicBezTo>
                  <a:pt x="5088328" y="6875636"/>
                  <a:pt x="5088328" y="6875636"/>
                  <a:pt x="5070495" y="6875636"/>
                </a:cubicBezTo>
                <a:cubicBezTo>
                  <a:pt x="5070495" y="6875636"/>
                  <a:pt x="5070495" y="6875636"/>
                  <a:pt x="5043746" y="6875636"/>
                </a:cubicBezTo>
                <a:cubicBezTo>
                  <a:pt x="5043746" y="6875636"/>
                  <a:pt x="5043746" y="6875636"/>
                  <a:pt x="0" y="6875636"/>
                </a:cubicBezTo>
                <a:cubicBezTo>
                  <a:pt x="0" y="6875636"/>
                  <a:pt x="0" y="6875636"/>
                  <a:pt x="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196766673"/>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Cover Page 07">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6280144" y="2963"/>
            <a:ext cx="5902620" cy="5911507"/>
          </a:xfrm>
          <a:custGeom>
            <a:avLst/>
            <a:gdLst>
              <a:gd name="connsiteX0" fmla="*/ 26682 w 5902620"/>
              <a:gd name="connsiteY0" fmla="*/ 0 h 5911507"/>
              <a:gd name="connsiteX1" fmla="*/ 3166247 w 5902620"/>
              <a:gd name="connsiteY1" fmla="*/ 0 h 5911507"/>
              <a:gd name="connsiteX2" fmla="*/ 5285972 w 5902620"/>
              <a:gd name="connsiteY2" fmla="*/ 2562346 h 5911507"/>
              <a:gd name="connsiteX3" fmla="*/ 5902620 w 5902620"/>
              <a:gd name="connsiteY3" fmla="*/ 2761277 h 5911507"/>
              <a:gd name="connsiteX4" fmla="*/ 5902620 w 5902620"/>
              <a:gd name="connsiteY4" fmla="*/ 3954861 h 5911507"/>
              <a:gd name="connsiteX5" fmla="*/ 5902620 w 5902620"/>
              <a:gd name="connsiteY5" fmla="*/ 5908538 h 5911507"/>
              <a:gd name="connsiteX6" fmla="*/ 5813680 w 5902620"/>
              <a:gd name="connsiteY6" fmla="*/ 5911507 h 5911507"/>
              <a:gd name="connsiteX7" fmla="*/ 2223488 w 5902620"/>
              <a:gd name="connsiteY7" fmla="*/ 4670417 h 5911507"/>
              <a:gd name="connsiteX8" fmla="*/ 0 w 5902620"/>
              <a:gd name="connsiteY8" fmla="*/ 359263 h 5911507"/>
              <a:gd name="connsiteX9" fmla="*/ 26682 w 5902620"/>
              <a:gd name="connsiteY9" fmla="*/ 0 h 591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02620" h="5911507">
                <a:moveTo>
                  <a:pt x="26682" y="0"/>
                </a:moveTo>
                <a:cubicBezTo>
                  <a:pt x="26682" y="0"/>
                  <a:pt x="26682" y="0"/>
                  <a:pt x="3166247" y="0"/>
                </a:cubicBezTo>
                <a:cubicBezTo>
                  <a:pt x="3166247" y="1273750"/>
                  <a:pt x="4079360" y="2333724"/>
                  <a:pt x="5285972" y="2562346"/>
                </a:cubicBezTo>
                <a:cubicBezTo>
                  <a:pt x="5478675" y="2654389"/>
                  <a:pt x="5686200" y="2722678"/>
                  <a:pt x="5902620" y="2761277"/>
                </a:cubicBezTo>
                <a:cubicBezTo>
                  <a:pt x="5902620" y="2761277"/>
                  <a:pt x="5902620" y="2761277"/>
                  <a:pt x="5902620" y="3954861"/>
                </a:cubicBezTo>
                <a:cubicBezTo>
                  <a:pt x="5902620" y="3954861"/>
                  <a:pt x="5902620" y="3954861"/>
                  <a:pt x="5902620" y="5908538"/>
                </a:cubicBezTo>
                <a:cubicBezTo>
                  <a:pt x="5872974" y="5911507"/>
                  <a:pt x="5843327" y="5911507"/>
                  <a:pt x="5813680" y="5911507"/>
                </a:cubicBezTo>
                <a:cubicBezTo>
                  <a:pt x="4458835" y="5911507"/>
                  <a:pt x="3210717" y="5448325"/>
                  <a:pt x="2223488" y="4670417"/>
                </a:cubicBezTo>
                <a:cubicBezTo>
                  <a:pt x="933865" y="3657949"/>
                  <a:pt x="83010" y="2108072"/>
                  <a:pt x="0" y="359263"/>
                </a:cubicBezTo>
                <a:cubicBezTo>
                  <a:pt x="5930" y="237529"/>
                  <a:pt x="14824" y="118765"/>
                  <a:pt x="26682"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445312940"/>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Cover Page 08">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1" y="2971"/>
            <a:ext cx="9141772" cy="6872725"/>
          </a:xfrm>
          <a:custGeom>
            <a:avLst/>
            <a:gdLst>
              <a:gd name="connsiteX0" fmla="*/ 0 w 9141772"/>
              <a:gd name="connsiteY0" fmla="*/ 0 h 6872725"/>
              <a:gd name="connsiteX1" fmla="*/ 9141772 w 9141772"/>
              <a:gd name="connsiteY1" fmla="*/ 0 h 6872725"/>
              <a:gd name="connsiteX2" fmla="*/ 8520631 w 9141772"/>
              <a:gd name="connsiteY2" fmla="*/ 464324 h 6872725"/>
              <a:gd name="connsiteX3" fmla="*/ 6362983 w 9141772"/>
              <a:gd name="connsiteY3" fmla="*/ 5935017 h 6872725"/>
              <a:gd name="connsiteX4" fmla="*/ 4897803 w 9141772"/>
              <a:gd name="connsiteY4" fmla="*/ 6872595 h 6872725"/>
              <a:gd name="connsiteX5" fmla="*/ 0 w 9141772"/>
              <a:gd name="connsiteY5" fmla="*/ 6872595 h 6872725"/>
              <a:gd name="connsiteX6" fmla="*/ 0 w 9141772"/>
              <a:gd name="connsiteY6" fmla="*/ 0 h 687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1772" h="6872725">
                <a:moveTo>
                  <a:pt x="0" y="0"/>
                </a:moveTo>
                <a:lnTo>
                  <a:pt x="9141772" y="0"/>
                </a:lnTo>
                <a:cubicBezTo>
                  <a:pt x="8648425" y="0"/>
                  <a:pt x="8520631" y="464324"/>
                  <a:pt x="8520631" y="464324"/>
                </a:cubicBezTo>
                <a:cubicBezTo>
                  <a:pt x="8520631" y="464324"/>
                  <a:pt x="6758254" y="4875406"/>
                  <a:pt x="6362983" y="5935017"/>
                </a:cubicBezTo>
                <a:cubicBezTo>
                  <a:pt x="6003375" y="6905336"/>
                  <a:pt x="4897803" y="6872595"/>
                  <a:pt x="4897803" y="6872595"/>
                </a:cubicBezTo>
                <a:cubicBezTo>
                  <a:pt x="4897803" y="6872595"/>
                  <a:pt x="1325498" y="6872595"/>
                  <a:pt x="0" y="6872595"/>
                </a:cubicBezTo>
                <a:cubicBezTo>
                  <a:pt x="0" y="6872595"/>
                  <a:pt x="0" y="6872595"/>
                  <a:pt x="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4891998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IMAGE-LAYOUT-09">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6EA5D55-DAC4-437D-E533-8A17839ED823}"/>
              </a:ext>
            </a:extLst>
          </p:cNvPr>
          <p:cNvSpPr>
            <a:spLocks noGrp="1"/>
          </p:cNvSpPr>
          <p:nvPr>
            <p:ph type="pic" sz="quarter" idx="10"/>
          </p:nvPr>
        </p:nvSpPr>
        <p:spPr>
          <a:xfrm>
            <a:off x="8136000" y="627888"/>
            <a:ext cx="3444240" cy="5614416"/>
          </a:xfrm>
          <a:prstGeom prst="roundRect">
            <a:avLst>
              <a:gd name="adj" fmla="val 11873"/>
            </a:avLst>
          </a:prstGeom>
          <a:solidFill>
            <a:schemeClr val="bg2">
              <a:lumMod val="75000"/>
            </a:schemeClr>
          </a:solidFill>
          <a:effectLst>
            <a:outerShdw blurRad="635000" dist="15240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113788683"/>
      </p:ext>
    </p:extLst>
  </p:cSld>
  <p:clrMapOvr>
    <a:masterClrMapping/>
  </p:clrMapOvr>
  <p:hf sldNum="0" hdr="0" ftr="0" dt="0"/>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Cover Page 09">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3804619" y="1467198"/>
            <a:ext cx="8387383" cy="5408438"/>
          </a:xfrm>
          <a:custGeom>
            <a:avLst/>
            <a:gdLst>
              <a:gd name="connsiteX0" fmla="*/ 3182394 w 8387383"/>
              <a:gd name="connsiteY0" fmla="*/ 0 h 5408438"/>
              <a:gd name="connsiteX1" fmla="*/ 8387383 w 8387383"/>
              <a:gd name="connsiteY1" fmla="*/ 0 h 5408438"/>
              <a:gd name="connsiteX2" fmla="*/ 8387383 w 8387383"/>
              <a:gd name="connsiteY2" fmla="*/ 5408438 h 5408438"/>
              <a:gd name="connsiteX3" fmla="*/ 0 w 8387383"/>
              <a:gd name="connsiteY3" fmla="*/ 5408438 h 5408438"/>
            </a:gdLst>
            <a:ahLst/>
            <a:cxnLst>
              <a:cxn ang="0">
                <a:pos x="connsiteX0" y="connsiteY0"/>
              </a:cxn>
              <a:cxn ang="0">
                <a:pos x="connsiteX1" y="connsiteY1"/>
              </a:cxn>
              <a:cxn ang="0">
                <a:pos x="connsiteX2" y="connsiteY2"/>
              </a:cxn>
              <a:cxn ang="0">
                <a:pos x="connsiteX3" y="connsiteY3"/>
              </a:cxn>
            </a:cxnLst>
            <a:rect l="l" t="t" r="r" b="b"/>
            <a:pathLst>
              <a:path w="8387383" h="5408438">
                <a:moveTo>
                  <a:pt x="3182394" y="0"/>
                </a:moveTo>
                <a:lnTo>
                  <a:pt x="8387383" y="0"/>
                </a:lnTo>
                <a:lnTo>
                  <a:pt x="8387383" y="5408438"/>
                </a:lnTo>
                <a:lnTo>
                  <a:pt x="0" y="5408438"/>
                </a:lnTo>
                <a:close/>
              </a:path>
            </a:pathLst>
          </a:custGeom>
        </p:spPr>
        <p:txBody>
          <a:bodyPr wrap="square" anchor="t">
            <a:noAutofit/>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195659841"/>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Table of Content Page 01">
    <p:spTree>
      <p:nvGrpSpPr>
        <p:cNvPr id="1" name=""/>
        <p:cNvGrpSpPr/>
        <p:nvPr/>
      </p:nvGrpSpPr>
      <p:grpSpPr>
        <a:xfrm>
          <a:off x="0" y="0"/>
          <a:ext cx="0" cy="0"/>
          <a:chOff x="0" y="0"/>
          <a:chExt cx="0" cy="0"/>
        </a:xfrm>
      </p:grpSpPr>
      <p:sp>
        <p:nvSpPr>
          <p:cNvPr id="20" name="Picture Placeholder 19"/>
          <p:cNvSpPr>
            <a:spLocks noGrp="1"/>
          </p:cNvSpPr>
          <p:nvPr>
            <p:ph type="pic" sz="quarter" idx="11" hasCustomPrompt="1"/>
          </p:nvPr>
        </p:nvSpPr>
        <p:spPr>
          <a:xfrm>
            <a:off x="3567884" y="4497732"/>
            <a:ext cx="2461275" cy="2379579"/>
          </a:xfrm>
          <a:custGeom>
            <a:avLst/>
            <a:gdLst>
              <a:gd name="connsiteX0" fmla="*/ 0 w 2461275"/>
              <a:gd name="connsiteY0" fmla="*/ 0 h 2379579"/>
              <a:gd name="connsiteX1" fmla="*/ 2461275 w 2461275"/>
              <a:gd name="connsiteY1" fmla="*/ 0 h 2379579"/>
              <a:gd name="connsiteX2" fmla="*/ 2461275 w 2461275"/>
              <a:gd name="connsiteY2" fmla="*/ 2379579 h 2379579"/>
              <a:gd name="connsiteX3" fmla="*/ 0 w 2461275"/>
              <a:gd name="connsiteY3" fmla="*/ 2379579 h 2379579"/>
            </a:gdLst>
            <a:ahLst/>
            <a:cxnLst>
              <a:cxn ang="0">
                <a:pos x="connsiteX0" y="connsiteY0"/>
              </a:cxn>
              <a:cxn ang="0">
                <a:pos x="connsiteX1" y="connsiteY1"/>
              </a:cxn>
              <a:cxn ang="0">
                <a:pos x="connsiteX2" y="connsiteY2"/>
              </a:cxn>
              <a:cxn ang="0">
                <a:pos x="connsiteX3" y="connsiteY3"/>
              </a:cxn>
            </a:cxnLst>
            <a:rect l="l" t="t" r="r" b="b"/>
            <a:pathLst>
              <a:path w="2461275" h="2379579">
                <a:moveTo>
                  <a:pt x="0" y="0"/>
                </a:moveTo>
                <a:lnTo>
                  <a:pt x="2461275" y="0"/>
                </a:lnTo>
                <a:lnTo>
                  <a:pt x="2461275" y="2379579"/>
                </a:lnTo>
                <a:lnTo>
                  <a:pt x="0" y="2379579"/>
                </a:lnTo>
                <a:close/>
              </a:path>
            </a:pathLst>
          </a:custGeom>
        </p:spPr>
        <p:txBody>
          <a:bodyPr wrap="square" anchor="ctr">
            <a:noAutofit/>
          </a:bodyP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1" y="1"/>
            <a:ext cx="3567883" cy="6877311"/>
          </a:xfrm>
          <a:custGeom>
            <a:avLst/>
            <a:gdLst>
              <a:gd name="connsiteX0" fmla="*/ 0 w 3567883"/>
              <a:gd name="connsiteY0" fmla="*/ 0 h 6877311"/>
              <a:gd name="connsiteX1" fmla="*/ 3567883 w 3567883"/>
              <a:gd name="connsiteY1" fmla="*/ 0 h 6877311"/>
              <a:gd name="connsiteX2" fmla="*/ 3567883 w 3567883"/>
              <a:gd name="connsiteY2" fmla="*/ 6877311 h 6877311"/>
              <a:gd name="connsiteX3" fmla="*/ 0 w 3567883"/>
              <a:gd name="connsiteY3" fmla="*/ 6877311 h 6877311"/>
            </a:gdLst>
            <a:ahLst/>
            <a:cxnLst>
              <a:cxn ang="0">
                <a:pos x="connsiteX0" y="connsiteY0"/>
              </a:cxn>
              <a:cxn ang="0">
                <a:pos x="connsiteX1" y="connsiteY1"/>
              </a:cxn>
              <a:cxn ang="0">
                <a:pos x="connsiteX2" y="connsiteY2"/>
              </a:cxn>
              <a:cxn ang="0">
                <a:pos x="connsiteX3" y="connsiteY3"/>
              </a:cxn>
            </a:cxnLst>
            <a:rect l="l" t="t" r="r" b="b"/>
            <a:pathLst>
              <a:path w="3567883" h="6877311">
                <a:moveTo>
                  <a:pt x="0" y="0"/>
                </a:moveTo>
                <a:lnTo>
                  <a:pt x="3567883" y="0"/>
                </a:lnTo>
                <a:lnTo>
                  <a:pt x="3567883" y="6877311"/>
                </a:lnTo>
                <a:lnTo>
                  <a:pt x="0" y="6877311"/>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78540323"/>
      </p:ext>
    </p:extLst>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Table of Content page 02">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 y="0"/>
            <a:ext cx="12189030" cy="6875636"/>
          </a:xfrm>
          <a:custGeom>
            <a:avLst/>
            <a:gdLst>
              <a:gd name="connsiteX0" fmla="*/ 0 w 12189030"/>
              <a:gd name="connsiteY0" fmla="*/ 0 h 6875636"/>
              <a:gd name="connsiteX1" fmla="*/ 12189030 w 12189030"/>
              <a:gd name="connsiteY1" fmla="*/ 0 h 6875636"/>
              <a:gd name="connsiteX2" fmla="*/ 12189030 w 12189030"/>
              <a:gd name="connsiteY2" fmla="*/ 6875636 h 6875636"/>
              <a:gd name="connsiteX3" fmla="*/ 0 w 12189030"/>
              <a:gd name="connsiteY3" fmla="*/ 6875636 h 6875636"/>
            </a:gdLst>
            <a:ahLst/>
            <a:cxnLst>
              <a:cxn ang="0">
                <a:pos x="connsiteX0" y="connsiteY0"/>
              </a:cxn>
              <a:cxn ang="0">
                <a:pos x="connsiteX1" y="connsiteY1"/>
              </a:cxn>
              <a:cxn ang="0">
                <a:pos x="connsiteX2" y="connsiteY2"/>
              </a:cxn>
              <a:cxn ang="0">
                <a:pos x="connsiteX3" y="connsiteY3"/>
              </a:cxn>
            </a:cxnLst>
            <a:rect l="l" t="t" r="r" b="b"/>
            <a:pathLst>
              <a:path w="12189030" h="6875636">
                <a:moveTo>
                  <a:pt x="0" y="0"/>
                </a:moveTo>
                <a:lnTo>
                  <a:pt x="12189030" y="0"/>
                </a:lnTo>
                <a:lnTo>
                  <a:pt x="12189030" y="6875636"/>
                </a:lnTo>
                <a:lnTo>
                  <a:pt x="0" y="6875636"/>
                </a:lnTo>
                <a:close/>
              </a:path>
            </a:pathLst>
          </a:custGeom>
        </p:spPr>
        <p:txBody>
          <a:bodyPr wrap="square">
            <a:noAutofit/>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426380362"/>
      </p:ext>
    </p:extLst>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Table of Contant 03">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5530336" y="3058837"/>
            <a:ext cx="6661664" cy="3816799"/>
          </a:xfrm>
          <a:custGeom>
            <a:avLst/>
            <a:gdLst>
              <a:gd name="connsiteX0" fmla="*/ 2027997 w 6661664"/>
              <a:gd name="connsiteY0" fmla="*/ 0 h 3816799"/>
              <a:gd name="connsiteX1" fmla="*/ 3460856 w 6661664"/>
              <a:gd name="connsiteY1" fmla="*/ 596073 h 3816799"/>
              <a:gd name="connsiteX2" fmla="*/ 6661664 w 6661664"/>
              <a:gd name="connsiteY2" fmla="*/ 3804893 h 3816799"/>
              <a:gd name="connsiteX3" fmla="*/ 6661664 w 6661664"/>
              <a:gd name="connsiteY3" fmla="*/ 3816799 h 3816799"/>
              <a:gd name="connsiteX4" fmla="*/ 937656 w 6661664"/>
              <a:gd name="connsiteY4" fmla="*/ 3816799 h 3816799"/>
              <a:gd name="connsiteX5" fmla="*/ 592908 w 6661664"/>
              <a:gd name="connsiteY5" fmla="*/ 3471509 h 3816799"/>
              <a:gd name="connsiteX6" fmla="*/ 592908 w 6661664"/>
              <a:gd name="connsiteY6" fmla="*/ 596073 h 3816799"/>
              <a:gd name="connsiteX7" fmla="*/ 2027997 w 6661664"/>
              <a:gd name="connsiteY7" fmla="*/ 0 h 381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1664" h="3816799">
                <a:moveTo>
                  <a:pt x="2027997" y="0"/>
                </a:moveTo>
                <a:cubicBezTo>
                  <a:pt x="2546977" y="0"/>
                  <a:pt x="3065585" y="198691"/>
                  <a:pt x="3460856" y="596073"/>
                </a:cubicBezTo>
                <a:lnTo>
                  <a:pt x="6661664" y="3804893"/>
                </a:lnTo>
                <a:cubicBezTo>
                  <a:pt x="6661664" y="3804893"/>
                  <a:pt x="6661664" y="3804893"/>
                  <a:pt x="6661664" y="3816799"/>
                </a:cubicBezTo>
                <a:cubicBezTo>
                  <a:pt x="6661664" y="3816799"/>
                  <a:pt x="6661664" y="3816799"/>
                  <a:pt x="937656" y="3816799"/>
                </a:cubicBezTo>
                <a:cubicBezTo>
                  <a:pt x="937656" y="3816799"/>
                  <a:pt x="937656" y="3816799"/>
                  <a:pt x="592908" y="3471509"/>
                </a:cubicBezTo>
                <a:cubicBezTo>
                  <a:pt x="-197635" y="2676745"/>
                  <a:pt x="-197635" y="1387859"/>
                  <a:pt x="592908" y="596073"/>
                </a:cubicBezTo>
                <a:cubicBezTo>
                  <a:pt x="989666" y="198691"/>
                  <a:pt x="1509017" y="0"/>
                  <a:pt x="2027997" y="0"/>
                </a:cubicBezTo>
                <a:close/>
              </a:path>
            </a:pathLst>
          </a:custGeom>
        </p:spPr>
        <p:txBody>
          <a:bodyPr wrap="square" lIns="0" rIns="2377440"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131653346"/>
      </p:ext>
    </p:extLst>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Welcome Massage Page 0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2"/>
            <a:ext cx="12192000" cy="6877311"/>
          </a:xfrm>
          <a:custGeom>
            <a:avLst/>
            <a:gdLst>
              <a:gd name="connsiteX0" fmla="*/ 0 w 12192000"/>
              <a:gd name="connsiteY0" fmla="*/ 0 h 6877311"/>
              <a:gd name="connsiteX1" fmla="*/ 12192000 w 12192000"/>
              <a:gd name="connsiteY1" fmla="*/ 0 h 6877311"/>
              <a:gd name="connsiteX2" fmla="*/ 12192000 w 12192000"/>
              <a:gd name="connsiteY2" fmla="*/ 6877311 h 6877311"/>
              <a:gd name="connsiteX3" fmla="*/ 0 w 12192000"/>
              <a:gd name="connsiteY3" fmla="*/ 6877311 h 6877311"/>
            </a:gdLst>
            <a:ahLst/>
            <a:cxnLst>
              <a:cxn ang="0">
                <a:pos x="connsiteX0" y="connsiteY0"/>
              </a:cxn>
              <a:cxn ang="0">
                <a:pos x="connsiteX1" y="connsiteY1"/>
              </a:cxn>
              <a:cxn ang="0">
                <a:pos x="connsiteX2" y="connsiteY2"/>
              </a:cxn>
              <a:cxn ang="0">
                <a:pos x="connsiteX3" y="connsiteY3"/>
              </a:cxn>
            </a:cxnLst>
            <a:rect l="l" t="t" r="r" b="b"/>
            <a:pathLst>
              <a:path w="12192000" h="6877311">
                <a:moveTo>
                  <a:pt x="0" y="0"/>
                </a:moveTo>
                <a:lnTo>
                  <a:pt x="12192000" y="0"/>
                </a:lnTo>
                <a:lnTo>
                  <a:pt x="12192000" y="6877311"/>
                </a:lnTo>
                <a:lnTo>
                  <a:pt x="0" y="6877311"/>
                </a:lnTo>
                <a:close/>
              </a:path>
            </a:pathLst>
          </a:custGeom>
        </p:spPr>
        <p:txBody>
          <a:bodyPr wrap="square">
            <a:noAutofit/>
          </a:bodyPr>
          <a:lstStyle>
            <a:lvl1pPr marL="0" indent="0">
              <a:buNone/>
              <a:defRPr sz="1800"/>
            </a:lvl1pPr>
          </a:lstStyle>
          <a:p>
            <a:r>
              <a:rPr lang="en-US" dirty="0"/>
              <a:t>Image Placeholder</a:t>
            </a:r>
          </a:p>
        </p:txBody>
      </p:sp>
      <p:sp>
        <p:nvSpPr>
          <p:cNvPr id="12" name="Picture Placeholder 11"/>
          <p:cNvSpPr>
            <a:spLocks noGrp="1"/>
          </p:cNvSpPr>
          <p:nvPr>
            <p:ph type="pic" sz="quarter" idx="11" hasCustomPrompt="1"/>
          </p:nvPr>
        </p:nvSpPr>
        <p:spPr>
          <a:xfrm>
            <a:off x="5524129" y="2351358"/>
            <a:ext cx="1143742" cy="1146714"/>
          </a:xfrm>
          <a:custGeom>
            <a:avLst/>
            <a:gdLst>
              <a:gd name="connsiteX0" fmla="*/ 571872 w 1143742"/>
              <a:gd name="connsiteY0" fmla="*/ 0 h 1146714"/>
              <a:gd name="connsiteX1" fmla="*/ 1132126 w 1143742"/>
              <a:gd name="connsiteY1" fmla="*/ 457806 h 1146714"/>
              <a:gd name="connsiteX2" fmla="*/ 1143742 w 1143742"/>
              <a:gd name="connsiteY2" fmla="*/ 573337 h 1146714"/>
              <a:gd name="connsiteX3" fmla="*/ 1143742 w 1143742"/>
              <a:gd name="connsiteY3" fmla="*/ 573377 h 1146714"/>
              <a:gd name="connsiteX4" fmla="*/ 1132126 w 1143742"/>
              <a:gd name="connsiteY4" fmla="*/ 688908 h 1146714"/>
              <a:gd name="connsiteX5" fmla="*/ 571872 w 1143742"/>
              <a:gd name="connsiteY5" fmla="*/ 1146714 h 1146714"/>
              <a:gd name="connsiteX6" fmla="*/ 0 w 1143742"/>
              <a:gd name="connsiteY6" fmla="*/ 573357 h 1146714"/>
              <a:gd name="connsiteX7" fmla="*/ 571872 w 1143742"/>
              <a:gd name="connsiteY7" fmla="*/ 0 h 114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3742" h="1146714">
                <a:moveTo>
                  <a:pt x="571872" y="0"/>
                </a:moveTo>
                <a:cubicBezTo>
                  <a:pt x="848229" y="0"/>
                  <a:pt x="1078801" y="196537"/>
                  <a:pt x="1132126" y="457806"/>
                </a:cubicBezTo>
                <a:lnTo>
                  <a:pt x="1143742" y="573337"/>
                </a:lnTo>
                <a:lnTo>
                  <a:pt x="1143742" y="573377"/>
                </a:lnTo>
                <a:lnTo>
                  <a:pt x="1132126" y="688908"/>
                </a:lnTo>
                <a:cubicBezTo>
                  <a:pt x="1078801" y="950177"/>
                  <a:pt x="848229" y="1146714"/>
                  <a:pt x="571872" y="1146714"/>
                </a:cubicBezTo>
                <a:cubicBezTo>
                  <a:pt x="256036" y="1146714"/>
                  <a:pt x="0" y="890013"/>
                  <a:pt x="0" y="573357"/>
                </a:cubicBezTo>
                <a:cubicBezTo>
                  <a:pt x="0" y="256701"/>
                  <a:pt x="256036" y="0"/>
                  <a:pt x="571872" y="0"/>
                </a:cubicBezTo>
                <a:close/>
              </a:path>
            </a:pathLst>
          </a:custGeom>
        </p:spPr>
        <p:txBody>
          <a:bodyPr wrap="square">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4169402864"/>
      </p:ext>
    </p:extLst>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Welcome Massage Page 02">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7123634" y="2"/>
            <a:ext cx="5065398" cy="3378417"/>
          </a:xfrm>
          <a:custGeom>
            <a:avLst/>
            <a:gdLst>
              <a:gd name="connsiteX0" fmla="*/ 0 w 5065398"/>
              <a:gd name="connsiteY0" fmla="*/ 0 h 3378417"/>
              <a:gd name="connsiteX1" fmla="*/ 5065398 w 5065398"/>
              <a:gd name="connsiteY1" fmla="*/ 0 h 3378417"/>
              <a:gd name="connsiteX2" fmla="*/ 5065398 w 5065398"/>
              <a:gd name="connsiteY2" fmla="*/ 1697376 h 3378417"/>
              <a:gd name="connsiteX3" fmla="*/ 3365052 w 5065398"/>
              <a:gd name="connsiteY3" fmla="*/ 1697376 h 3378417"/>
              <a:gd name="connsiteX4" fmla="*/ 1682526 w 5065398"/>
              <a:gd name="connsiteY4" fmla="*/ 3378417 h 3378417"/>
              <a:gd name="connsiteX5" fmla="*/ 0 w 5065398"/>
              <a:gd name="connsiteY5" fmla="*/ 1697376 h 33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5398" h="3378417">
                <a:moveTo>
                  <a:pt x="0" y="0"/>
                </a:moveTo>
                <a:lnTo>
                  <a:pt x="5065398" y="0"/>
                </a:lnTo>
                <a:lnTo>
                  <a:pt x="5065398" y="1697376"/>
                </a:lnTo>
                <a:lnTo>
                  <a:pt x="3365052" y="1697376"/>
                </a:lnTo>
                <a:lnTo>
                  <a:pt x="1682526" y="3378417"/>
                </a:lnTo>
                <a:lnTo>
                  <a:pt x="0" y="1697376"/>
                </a:lnTo>
                <a:close/>
              </a:path>
            </a:pathLst>
          </a:custGeom>
        </p:spPr>
        <p:txBody>
          <a:bodyPr wrap="square">
            <a:noAutofit/>
          </a:bodyPr>
          <a:lstStyle>
            <a:lvl1pPr marL="0" indent="0" algn="ctr">
              <a:buNone/>
              <a:defRPr sz="1800"/>
            </a:lvl1pPr>
          </a:lstStyle>
          <a:p>
            <a:r>
              <a:rPr lang="en-US" dirty="0"/>
              <a:t>Image Placeholder</a:t>
            </a:r>
          </a:p>
        </p:txBody>
      </p:sp>
      <p:sp>
        <p:nvSpPr>
          <p:cNvPr id="14" name="Picture Placeholder 13"/>
          <p:cNvSpPr>
            <a:spLocks noGrp="1"/>
          </p:cNvSpPr>
          <p:nvPr>
            <p:ph type="pic" sz="quarter" idx="11" hasCustomPrompt="1"/>
          </p:nvPr>
        </p:nvSpPr>
        <p:spPr>
          <a:xfrm>
            <a:off x="662320" y="2741346"/>
            <a:ext cx="2202283" cy="2491861"/>
          </a:xfrm>
          <a:custGeom>
            <a:avLst/>
            <a:gdLst>
              <a:gd name="connsiteX0" fmla="*/ 0 w 2202283"/>
              <a:gd name="connsiteY0" fmla="*/ 0 h 2491861"/>
              <a:gd name="connsiteX1" fmla="*/ 2202283 w 2202283"/>
              <a:gd name="connsiteY1" fmla="*/ 0 h 2491861"/>
              <a:gd name="connsiteX2" fmla="*/ 2202283 w 2202283"/>
              <a:gd name="connsiteY2" fmla="*/ 2491861 h 2491861"/>
              <a:gd name="connsiteX3" fmla="*/ 0 w 2202283"/>
              <a:gd name="connsiteY3" fmla="*/ 2491861 h 2491861"/>
            </a:gdLst>
            <a:ahLst/>
            <a:cxnLst>
              <a:cxn ang="0">
                <a:pos x="connsiteX0" y="connsiteY0"/>
              </a:cxn>
              <a:cxn ang="0">
                <a:pos x="connsiteX1" y="connsiteY1"/>
              </a:cxn>
              <a:cxn ang="0">
                <a:pos x="connsiteX2" y="connsiteY2"/>
              </a:cxn>
              <a:cxn ang="0">
                <a:pos x="connsiteX3" y="connsiteY3"/>
              </a:cxn>
            </a:cxnLst>
            <a:rect l="l" t="t" r="r" b="b"/>
            <a:pathLst>
              <a:path w="2202283" h="2491861">
                <a:moveTo>
                  <a:pt x="0" y="0"/>
                </a:moveTo>
                <a:lnTo>
                  <a:pt x="2202283" y="0"/>
                </a:lnTo>
                <a:lnTo>
                  <a:pt x="2202283" y="2491861"/>
                </a:lnTo>
                <a:lnTo>
                  <a:pt x="0" y="2491861"/>
                </a:lnTo>
                <a:close/>
              </a:path>
            </a:pathLst>
          </a:custGeom>
        </p:spPr>
        <p:txBody>
          <a:bodyPr wrap="square">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941249517"/>
      </p:ext>
    </p:extLst>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Welcome Massage Page 03">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Picture Placeholder 14"/>
          <p:cNvSpPr>
            <a:spLocks noGrp="1"/>
          </p:cNvSpPr>
          <p:nvPr>
            <p:ph type="pic" sz="quarter" idx="11" hasCustomPrompt="1"/>
          </p:nvPr>
        </p:nvSpPr>
        <p:spPr>
          <a:xfrm>
            <a:off x="8535886" y="2187434"/>
            <a:ext cx="2496316" cy="2500771"/>
          </a:xfrm>
          <a:custGeom>
            <a:avLst/>
            <a:gdLst>
              <a:gd name="connsiteX0" fmla="*/ 1248158 w 2496316"/>
              <a:gd name="connsiteY0" fmla="*/ 0 h 2500771"/>
              <a:gd name="connsiteX1" fmla="*/ 2496316 w 2496316"/>
              <a:gd name="connsiteY1" fmla="*/ 1250386 h 2500771"/>
              <a:gd name="connsiteX2" fmla="*/ 1375775 w 2496316"/>
              <a:gd name="connsiteY2" fmla="*/ 2494317 h 2500771"/>
              <a:gd name="connsiteX3" fmla="*/ 1248178 w 2496316"/>
              <a:gd name="connsiteY3" fmla="*/ 2500771 h 2500771"/>
              <a:gd name="connsiteX4" fmla="*/ 1248138 w 2496316"/>
              <a:gd name="connsiteY4" fmla="*/ 2500771 h 2500771"/>
              <a:gd name="connsiteX5" fmla="*/ 1120541 w 2496316"/>
              <a:gd name="connsiteY5" fmla="*/ 2494317 h 2500771"/>
              <a:gd name="connsiteX6" fmla="*/ 0 w 2496316"/>
              <a:gd name="connsiteY6" fmla="*/ 1250386 h 2500771"/>
              <a:gd name="connsiteX7" fmla="*/ 1248158 w 2496316"/>
              <a:gd name="connsiteY7" fmla="*/ 0 h 2500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96316" h="2500771">
                <a:moveTo>
                  <a:pt x="1248158" y="0"/>
                </a:moveTo>
                <a:cubicBezTo>
                  <a:pt x="1937497" y="0"/>
                  <a:pt x="2496316" y="559817"/>
                  <a:pt x="2496316" y="1250386"/>
                </a:cubicBezTo>
                <a:cubicBezTo>
                  <a:pt x="2496316" y="1897795"/>
                  <a:pt x="2005166" y="2430284"/>
                  <a:pt x="1375775" y="2494317"/>
                </a:cubicBezTo>
                <a:lnTo>
                  <a:pt x="1248178" y="2500771"/>
                </a:lnTo>
                <a:lnTo>
                  <a:pt x="1248138" y="2500771"/>
                </a:lnTo>
                <a:lnTo>
                  <a:pt x="1120541" y="2494317"/>
                </a:lnTo>
                <a:cubicBezTo>
                  <a:pt x="491150" y="2430284"/>
                  <a:pt x="0" y="1897795"/>
                  <a:pt x="0" y="1250386"/>
                </a:cubicBezTo>
                <a:cubicBezTo>
                  <a:pt x="0" y="559817"/>
                  <a:pt x="558819" y="0"/>
                  <a:pt x="1248158"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2972" y="-3585"/>
            <a:ext cx="8720027" cy="6869696"/>
          </a:xfrm>
          <a:custGeom>
            <a:avLst/>
            <a:gdLst>
              <a:gd name="connsiteX0" fmla="*/ 0 w 8720027"/>
              <a:gd name="connsiteY0" fmla="*/ 0 h 6869696"/>
              <a:gd name="connsiteX1" fmla="*/ 1291 w 8720027"/>
              <a:gd name="connsiteY1" fmla="*/ 0 h 6869696"/>
              <a:gd name="connsiteX2" fmla="*/ 10327 w 8720027"/>
              <a:gd name="connsiteY2" fmla="*/ 0 h 6869696"/>
              <a:gd name="connsiteX3" fmla="*/ 34853 w 8720027"/>
              <a:gd name="connsiteY3" fmla="*/ 0 h 6869696"/>
              <a:gd name="connsiteX4" fmla="*/ 82614 w 8720027"/>
              <a:gd name="connsiteY4" fmla="*/ 0 h 6869696"/>
              <a:gd name="connsiteX5" fmla="*/ 117628 w 8720027"/>
              <a:gd name="connsiteY5" fmla="*/ 0 h 6869696"/>
              <a:gd name="connsiteX6" fmla="*/ 161356 w 8720027"/>
              <a:gd name="connsiteY6" fmla="*/ 0 h 6869696"/>
              <a:gd name="connsiteX7" fmla="*/ 214764 w 8720027"/>
              <a:gd name="connsiteY7" fmla="*/ 0 h 6869696"/>
              <a:gd name="connsiteX8" fmla="*/ 278822 w 8720027"/>
              <a:gd name="connsiteY8" fmla="*/ 0 h 6869696"/>
              <a:gd name="connsiteX9" fmla="*/ 354498 w 8720027"/>
              <a:gd name="connsiteY9" fmla="*/ 0 h 6869696"/>
              <a:gd name="connsiteX10" fmla="*/ 442760 w 8720027"/>
              <a:gd name="connsiteY10" fmla="*/ 0 h 6869696"/>
              <a:gd name="connsiteX11" fmla="*/ 544575 w 8720027"/>
              <a:gd name="connsiteY11" fmla="*/ 0 h 6869696"/>
              <a:gd name="connsiteX12" fmla="*/ 660912 w 8720027"/>
              <a:gd name="connsiteY12" fmla="*/ 0 h 6869696"/>
              <a:gd name="connsiteX13" fmla="*/ 792740 w 8720027"/>
              <a:gd name="connsiteY13" fmla="*/ 0 h 6869696"/>
              <a:gd name="connsiteX14" fmla="*/ 941025 w 8720027"/>
              <a:gd name="connsiteY14" fmla="*/ 0 h 6869696"/>
              <a:gd name="connsiteX15" fmla="*/ 1106737 w 8720027"/>
              <a:gd name="connsiteY15" fmla="*/ 0 h 6869696"/>
              <a:gd name="connsiteX16" fmla="*/ 1290844 w 8720027"/>
              <a:gd name="connsiteY16" fmla="*/ 0 h 6869696"/>
              <a:gd name="connsiteX17" fmla="*/ 1494313 w 8720027"/>
              <a:gd name="connsiteY17" fmla="*/ 0 h 6869696"/>
              <a:gd name="connsiteX18" fmla="*/ 1718113 w 8720027"/>
              <a:gd name="connsiteY18" fmla="*/ 0 h 6869696"/>
              <a:gd name="connsiteX19" fmla="*/ 1963212 w 8720027"/>
              <a:gd name="connsiteY19" fmla="*/ 0 h 6869696"/>
              <a:gd name="connsiteX20" fmla="*/ 2230578 w 8720027"/>
              <a:gd name="connsiteY20" fmla="*/ 0 h 6869696"/>
              <a:gd name="connsiteX21" fmla="*/ 2521180 w 8720027"/>
              <a:gd name="connsiteY21" fmla="*/ 0 h 6869696"/>
              <a:gd name="connsiteX22" fmla="*/ 2835984 w 8720027"/>
              <a:gd name="connsiteY22" fmla="*/ 0 h 6869696"/>
              <a:gd name="connsiteX23" fmla="*/ 3175960 w 8720027"/>
              <a:gd name="connsiteY23" fmla="*/ 0 h 6869696"/>
              <a:gd name="connsiteX24" fmla="*/ 3542076 w 8720027"/>
              <a:gd name="connsiteY24" fmla="*/ 0 h 6869696"/>
              <a:gd name="connsiteX25" fmla="*/ 3935299 w 8720027"/>
              <a:gd name="connsiteY25" fmla="*/ 0 h 6869696"/>
              <a:gd name="connsiteX26" fmla="*/ 4356598 w 8720027"/>
              <a:gd name="connsiteY26" fmla="*/ 0 h 6869696"/>
              <a:gd name="connsiteX27" fmla="*/ 4806941 w 8720027"/>
              <a:gd name="connsiteY27" fmla="*/ 0 h 6869696"/>
              <a:gd name="connsiteX28" fmla="*/ 5287297 w 8720027"/>
              <a:gd name="connsiteY28" fmla="*/ 0 h 6869696"/>
              <a:gd name="connsiteX29" fmla="*/ 8720027 w 8720027"/>
              <a:gd name="connsiteY29" fmla="*/ 3434848 h 6869696"/>
              <a:gd name="connsiteX30" fmla="*/ 5287297 w 8720027"/>
              <a:gd name="connsiteY30" fmla="*/ 6869696 h 6869696"/>
              <a:gd name="connsiteX31" fmla="*/ 5286006 w 8720027"/>
              <a:gd name="connsiteY31" fmla="*/ 6869696 h 6869696"/>
              <a:gd name="connsiteX32" fmla="*/ 5276970 w 8720027"/>
              <a:gd name="connsiteY32" fmla="*/ 6869696 h 6869696"/>
              <a:gd name="connsiteX33" fmla="*/ 5252444 w 8720027"/>
              <a:gd name="connsiteY33" fmla="*/ 6869696 h 6869696"/>
              <a:gd name="connsiteX34" fmla="*/ 5204683 w 8720027"/>
              <a:gd name="connsiteY34" fmla="*/ 6869696 h 6869696"/>
              <a:gd name="connsiteX35" fmla="*/ 5169668 w 8720027"/>
              <a:gd name="connsiteY35" fmla="*/ 6869696 h 6869696"/>
              <a:gd name="connsiteX36" fmla="*/ 5125941 w 8720027"/>
              <a:gd name="connsiteY36" fmla="*/ 6869696 h 6869696"/>
              <a:gd name="connsiteX37" fmla="*/ 5072533 w 8720027"/>
              <a:gd name="connsiteY37" fmla="*/ 6869696 h 6869696"/>
              <a:gd name="connsiteX38" fmla="*/ 5008474 w 8720027"/>
              <a:gd name="connsiteY38" fmla="*/ 6869696 h 6869696"/>
              <a:gd name="connsiteX39" fmla="*/ 4932799 w 8720027"/>
              <a:gd name="connsiteY39" fmla="*/ 6869696 h 6869696"/>
              <a:gd name="connsiteX40" fmla="*/ 4844537 w 8720027"/>
              <a:gd name="connsiteY40" fmla="*/ 6869696 h 6869696"/>
              <a:gd name="connsiteX41" fmla="*/ 4742722 w 8720027"/>
              <a:gd name="connsiteY41" fmla="*/ 6869696 h 6869696"/>
              <a:gd name="connsiteX42" fmla="*/ 4626385 w 8720027"/>
              <a:gd name="connsiteY42" fmla="*/ 6869696 h 6869696"/>
              <a:gd name="connsiteX43" fmla="*/ 4494557 w 8720027"/>
              <a:gd name="connsiteY43" fmla="*/ 6869696 h 6869696"/>
              <a:gd name="connsiteX44" fmla="*/ 4346272 w 8720027"/>
              <a:gd name="connsiteY44" fmla="*/ 6869696 h 6869696"/>
              <a:gd name="connsiteX45" fmla="*/ 4180559 w 8720027"/>
              <a:gd name="connsiteY45" fmla="*/ 6869696 h 6869696"/>
              <a:gd name="connsiteX46" fmla="*/ 3996453 w 8720027"/>
              <a:gd name="connsiteY46" fmla="*/ 6869696 h 6869696"/>
              <a:gd name="connsiteX47" fmla="*/ 3792983 w 8720027"/>
              <a:gd name="connsiteY47" fmla="*/ 6869696 h 6869696"/>
              <a:gd name="connsiteX48" fmla="*/ 3569183 w 8720027"/>
              <a:gd name="connsiteY48" fmla="*/ 6869696 h 6869696"/>
              <a:gd name="connsiteX49" fmla="*/ 3324084 w 8720027"/>
              <a:gd name="connsiteY49" fmla="*/ 6869696 h 6869696"/>
              <a:gd name="connsiteX50" fmla="*/ 3056718 w 8720027"/>
              <a:gd name="connsiteY50" fmla="*/ 6869696 h 6869696"/>
              <a:gd name="connsiteX51" fmla="*/ 2766117 w 8720027"/>
              <a:gd name="connsiteY51" fmla="*/ 6869696 h 6869696"/>
              <a:gd name="connsiteX52" fmla="*/ 2451313 w 8720027"/>
              <a:gd name="connsiteY52" fmla="*/ 6869696 h 6869696"/>
              <a:gd name="connsiteX53" fmla="*/ 2111337 w 8720027"/>
              <a:gd name="connsiteY53" fmla="*/ 6869696 h 6869696"/>
              <a:gd name="connsiteX54" fmla="*/ 1745221 w 8720027"/>
              <a:gd name="connsiteY54" fmla="*/ 6869696 h 6869696"/>
              <a:gd name="connsiteX55" fmla="*/ 1351998 w 8720027"/>
              <a:gd name="connsiteY55" fmla="*/ 6869696 h 6869696"/>
              <a:gd name="connsiteX56" fmla="*/ 930699 w 8720027"/>
              <a:gd name="connsiteY56" fmla="*/ 6869696 h 6869696"/>
              <a:gd name="connsiteX57" fmla="*/ 480355 w 8720027"/>
              <a:gd name="connsiteY57" fmla="*/ 6869696 h 6869696"/>
              <a:gd name="connsiteX58" fmla="*/ 0 w 8720027"/>
              <a:gd name="connsiteY58" fmla="*/ 6869696 h 6869696"/>
              <a:gd name="connsiteX59" fmla="*/ 0 w 8720027"/>
              <a:gd name="connsiteY59" fmla="*/ 0 h 686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8720027" h="6869696">
                <a:moveTo>
                  <a:pt x="0" y="0"/>
                </a:moveTo>
                <a:lnTo>
                  <a:pt x="1291" y="0"/>
                </a:lnTo>
                <a:lnTo>
                  <a:pt x="10327" y="0"/>
                </a:lnTo>
                <a:lnTo>
                  <a:pt x="34853" y="0"/>
                </a:lnTo>
                <a:lnTo>
                  <a:pt x="82614" y="0"/>
                </a:lnTo>
                <a:lnTo>
                  <a:pt x="117628" y="0"/>
                </a:lnTo>
                <a:lnTo>
                  <a:pt x="161356" y="0"/>
                </a:lnTo>
                <a:lnTo>
                  <a:pt x="214764" y="0"/>
                </a:lnTo>
                <a:lnTo>
                  <a:pt x="278822" y="0"/>
                </a:lnTo>
                <a:lnTo>
                  <a:pt x="354498" y="0"/>
                </a:lnTo>
                <a:lnTo>
                  <a:pt x="442760" y="0"/>
                </a:lnTo>
                <a:lnTo>
                  <a:pt x="544575" y="0"/>
                </a:lnTo>
                <a:lnTo>
                  <a:pt x="660912" y="0"/>
                </a:lnTo>
                <a:lnTo>
                  <a:pt x="792740" y="0"/>
                </a:lnTo>
                <a:lnTo>
                  <a:pt x="941025" y="0"/>
                </a:lnTo>
                <a:lnTo>
                  <a:pt x="1106737" y="0"/>
                </a:lnTo>
                <a:lnTo>
                  <a:pt x="1290844" y="0"/>
                </a:lnTo>
                <a:lnTo>
                  <a:pt x="1494313" y="0"/>
                </a:lnTo>
                <a:lnTo>
                  <a:pt x="1718113" y="0"/>
                </a:lnTo>
                <a:lnTo>
                  <a:pt x="1963212" y="0"/>
                </a:lnTo>
                <a:lnTo>
                  <a:pt x="2230578" y="0"/>
                </a:lnTo>
                <a:lnTo>
                  <a:pt x="2521180" y="0"/>
                </a:lnTo>
                <a:lnTo>
                  <a:pt x="2835984" y="0"/>
                </a:lnTo>
                <a:lnTo>
                  <a:pt x="3175960" y="0"/>
                </a:lnTo>
                <a:lnTo>
                  <a:pt x="3542076" y="0"/>
                </a:lnTo>
                <a:lnTo>
                  <a:pt x="3935299" y="0"/>
                </a:lnTo>
                <a:lnTo>
                  <a:pt x="4356598" y="0"/>
                </a:lnTo>
                <a:lnTo>
                  <a:pt x="4806941" y="0"/>
                </a:lnTo>
                <a:lnTo>
                  <a:pt x="5287297" y="0"/>
                </a:lnTo>
                <a:cubicBezTo>
                  <a:pt x="7183472" y="0"/>
                  <a:pt x="8720027" y="1535859"/>
                  <a:pt x="8720027" y="3434848"/>
                </a:cubicBezTo>
                <a:cubicBezTo>
                  <a:pt x="8720027" y="5330861"/>
                  <a:pt x="7183472" y="6869696"/>
                  <a:pt x="5287297" y="6869696"/>
                </a:cubicBezTo>
                <a:lnTo>
                  <a:pt x="5286006" y="6869696"/>
                </a:lnTo>
                <a:lnTo>
                  <a:pt x="5276970" y="6869696"/>
                </a:lnTo>
                <a:lnTo>
                  <a:pt x="5252444" y="6869696"/>
                </a:lnTo>
                <a:lnTo>
                  <a:pt x="5204683" y="6869696"/>
                </a:lnTo>
                <a:lnTo>
                  <a:pt x="5169668" y="6869696"/>
                </a:lnTo>
                <a:lnTo>
                  <a:pt x="5125941" y="6869696"/>
                </a:lnTo>
                <a:lnTo>
                  <a:pt x="5072533" y="6869696"/>
                </a:lnTo>
                <a:lnTo>
                  <a:pt x="5008474" y="6869696"/>
                </a:lnTo>
                <a:lnTo>
                  <a:pt x="4932799" y="6869696"/>
                </a:lnTo>
                <a:lnTo>
                  <a:pt x="4844537" y="6869696"/>
                </a:lnTo>
                <a:lnTo>
                  <a:pt x="4742722" y="6869696"/>
                </a:lnTo>
                <a:lnTo>
                  <a:pt x="4626385" y="6869696"/>
                </a:lnTo>
                <a:lnTo>
                  <a:pt x="4494557" y="6869696"/>
                </a:lnTo>
                <a:lnTo>
                  <a:pt x="4346272" y="6869696"/>
                </a:lnTo>
                <a:lnTo>
                  <a:pt x="4180559" y="6869696"/>
                </a:lnTo>
                <a:lnTo>
                  <a:pt x="3996453" y="6869696"/>
                </a:lnTo>
                <a:lnTo>
                  <a:pt x="3792983" y="6869696"/>
                </a:lnTo>
                <a:lnTo>
                  <a:pt x="3569183" y="6869696"/>
                </a:lnTo>
                <a:lnTo>
                  <a:pt x="3324084" y="6869696"/>
                </a:lnTo>
                <a:lnTo>
                  <a:pt x="3056718" y="6869696"/>
                </a:lnTo>
                <a:lnTo>
                  <a:pt x="2766117" y="6869696"/>
                </a:lnTo>
                <a:lnTo>
                  <a:pt x="2451313" y="6869696"/>
                </a:lnTo>
                <a:lnTo>
                  <a:pt x="2111337" y="6869696"/>
                </a:lnTo>
                <a:lnTo>
                  <a:pt x="1745221" y="6869696"/>
                </a:lnTo>
                <a:lnTo>
                  <a:pt x="1351998" y="6869696"/>
                </a:lnTo>
                <a:lnTo>
                  <a:pt x="930699" y="6869696"/>
                </a:lnTo>
                <a:lnTo>
                  <a:pt x="480355" y="6869696"/>
                </a:lnTo>
                <a:lnTo>
                  <a:pt x="0" y="6869696"/>
                </a:lnTo>
                <a:cubicBezTo>
                  <a:pt x="0" y="6869696"/>
                  <a:pt x="0" y="6869696"/>
                  <a:pt x="0" y="0"/>
                </a:cubicBezTo>
                <a:close/>
              </a:path>
            </a:pathLst>
          </a:custGeom>
        </p:spPr>
        <p:txBody>
          <a:bodyPr wrap="square">
            <a:noAutofit/>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2099363089"/>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Welcome Massage Page 04">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Picture Placeholder 10"/>
          <p:cNvSpPr>
            <a:spLocks noGrp="1"/>
          </p:cNvSpPr>
          <p:nvPr>
            <p:ph type="pic" sz="quarter" idx="11" hasCustomPrompt="1"/>
          </p:nvPr>
        </p:nvSpPr>
        <p:spPr>
          <a:xfrm>
            <a:off x="1344270" y="4787380"/>
            <a:ext cx="1143743" cy="1143742"/>
          </a:xfrm>
          <a:custGeom>
            <a:avLst/>
            <a:gdLst>
              <a:gd name="connsiteX0" fmla="*/ 571872 w 1143743"/>
              <a:gd name="connsiteY0" fmla="*/ 0 h 1143742"/>
              <a:gd name="connsiteX1" fmla="*/ 1132126 w 1143743"/>
              <a:gd name="connsiteY1" fmla="*/ 458992 h 1143742"/>
              <a:gd name="connsiteX2" fmla="*/ 1143743 w 1143743"/>
              <a:gd name="connsiteY2" fmla="*/ 574832 h 1143742"/>
              <a:gd name="connsiteX3" fmla="*/ 1143743 w 1143743"/>
              <a:gd name="connsiteY3" fmla="*/ 574852 h 1143742"/>
              <a:gd name="connsiteX4" fmla="*/ 1132126 w 1143743"/>
              <a:gd name="connsiteY4" fmla="*/ 690693 h 1143742"/>
              <a:gd name="connsiteX5" fmla="*/ 687124 w 1143743"/>
              <a:gd name="connsiteY5" fmla="*/ 1138005 h 1143742"/>
              <a:gd name="connsiteX6" fmla="*/ 630511 w 1143743"/>
              <a:gd name="connsiteY6" fmla="*/ 1143742 h 1143742"/>
              <a:gd name="connsiteX7" fmla="*/ 513233 w 1143743"/>
              <a:gd name="connsiteY7" fmla="*/ 1143742 h 1143742"/>
              <a:gd name="connsiteX8" fmla="*/ 456620 w 1143743"/>
              <a:gd name="connsiteY8" fmla="*/ 1138005 h 1143742"/>
              <a:gd name="connsiteX9" fmla="*/ 0 w 1143743"/>
              <a:gd name="connsiteY9" fmla="*/ 574842 h 1143742"/>
              <a:gd name="connsiteX10" fmla="*/ 571872 w 1143743"/>
              <a:gd name="connsiteY10" fmla="*/ 0 h 114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3743" h="1143742">
                <a:moveTo>
                  <a:pt x="571872" y="0"/>
                </a:moveTo>
                <a:cubicBezTo>
                  <a:pt x="848229" y="0"/>
                  <a:pt x="1078801" y="197046"/>
                  <a:pt x="1132126" y="458992"/>
                </a:cubicBezTo>
                <a:lnTo>
                  <a:pt x="1143743" y="574832"/>
                </a:lnTo>
                <a:lnTo>
                  <a:pt x="1143743" y="574852"/>
                </a:lnTo>
                <a:lnTo>
                  <a:pt x="1132126" y="690693"/>
                </a:lnTo>
                <a:cubicBezTo>
                  <a:pt x="1086419" y="915218"/>
                  <a:pt x="910489" y="1092061"/>
                  <a:pt x="687124" y="1138005"/>
                </a:cubicBezTo>
                <a:lnTo>
                  <a:pt x="630511" y="1143742"/>
                </a:lnTo>
                <a:lnTo>
                  <a:pt x="513233" y="1143742"/>
                </a:lnTo>
                <a:lnTo>
                  <a:pt x="456620" y="1138005"/>
                </a:lnTo>
                <a:cubicBezTo>
                  <a:pt x="196028" y="1084404"/>
                  <a:pt x="0" y="852634"/>
                  <a:pt x="0" y="574842"/>
                </a:cubicBezTo>
                <a:cubicBezTo>
                  <a:pt x="0" y="257366"/>
                  <a:pt x="256036" y="0"/>
                  <a:pt x="571872"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6" name="Picture Placeholder 5"/>
          <p:cNvSpPr>
            <a:spLocks noGrp="1"/>
          </p:cNvSpPr>
          <p:nvPr>
            <p:ph type="pic" sz="quarter" idx="10" hasCustomPrompt="1"/>
          </p:nvPr>
        </p:nvSpPr>
        <p:spPr>
          <a:xfrm>
            <a:off x="6260775" y="2971"/>
            <a:ext cx="5931227" cy="5928152"/>
          </a:xfrm>
          <a:custGeom>
            <a:avLst/>
            <a:gdLst>
              <a:gd name="connsiteX0" fmla="*/ 3084 w 5931227"/>
              <a:gd name="connsiteY0" fmla="*/ 0 h 5928152"/>
              <a:gd name="connsiteX1" fmla="*/ 3187157 w 5931227"/>
              <a:gd name="connsiteY1" fmla="*/ 0 h 5928152"/>
              <a:gd name="connsiteX2" fmla="*/ 5312845 w 5931227"/>
              <a:gd name="connsiteY2" fmla="*/ 2569561 h 5928152"/>
              <a:gd name="connsiteX3" fmla="*/ 5931227 w 5931227"/>
              <a:gd name="connsiteY3" fmla="*/ 2769052 h 5928152"/>
              <a:gd name="connsiteX4" fmla="*/ 5931227 w 5931227"/>
              <a:gd name="connsiteY4" fmla="*/ 3965996 h 5928152"/>
              <a:gd name="connsiteX5" fmla="*/ 5931227 w 5931227"/>
              <a:gd name="connsiteY5" fmla="*/ 5925175 h 5928152"/>
              <a:gd name="connsiteX6" fmla="*/ 5842038 w 5931227"/>
              <a:gd name="connsiteY6" fmla="*/ 5928152 h 5928152"/>
              <a:gd name="connsiteX7" fmla="*/ 2241746 w 5931227"/>
              <a:gd name="connsiteY7" fmla="*/ 4683568 h 5928152"/>
              <a:gd name="connsiteX8" fmla="*/ 12003 w 5931227"/>
              <a:gd name="connsiteY8" fmla="*/ 360275 h 5928152"/>
              <a:gd name="connsiteX9" fmla="*/ 3084 w 5931227"/>
              <a:gd name="connsiteY9" fmla="*/ 0 h 5928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31227" h="5928152">
                <a:moveTo>
                  <a:pt x="3084" y="0"/>
                </a:moveTo>
                <a:cubicBezTo>
                  <a:pt x="3084" y="0"/>
                  <a:pt x="3084" y="0"/>
                  <a:pt x="3187157" y="0"/>
                </a:cubicBezTo>
                <a:cubicBezTo>
                  <a:pt x="3187157" y="1277337"/>
                  <a:pt x="4102838" y="2340295"/>
                  <a:pt x="5312845" y="2569561"/>
                </a:cubicBezTo>
                <a:cubicBezTo>
                  <a:pt x="5506090" y="2661862"/>
                  <a:pt x="5714198" y="2730344"/>
                  <a:pt x="5931227" y="2769052"/>
                </a:cubicBezTo>
                <a:cubicBezTo>
                  <a:pt x="5931227" y="2769052"/>
                  <a:pt x="5931227" y="2769052"/>
                  <a:pt x="5931227" y="3965996"/>
                </a:cubicBezTo>
                <a:cubicBezTo>
                  <a:pt x="5931227" y="3965996"/>
                  <a:pt x="5931227" y="3965996"/>
                  <a:pt x="5931227" y="5925175"/>
                </a:cubicBezTo>
                <a:cubicBezTo>
                  <a:pt x="5901497" y="5928152"/>
                  <a:pt x="5871767" y="5928152"/>
                  <a:pt x="5842038" y="5928152"/>
                </a:cubicBezTo>
                <a:cubicBezTo>
                  <a:pt x="4483380" y="5928152"/>
                  <a:pt x="3231752" y="5463666"/>
                  <a:pt x="2241746" y="4683568"/>
                </a:cubicBezTo>
                <a:cubicBezTo>
                  <a:pt x="948495" y="3668249"/>
                  <a:pt x="95247" y="2114007"/>
                  <a:pt x="12003" y="360275"/>
                </a:cubicBezTo>
                <a:cubicBezTo>
                  <a:pt x="17949" y="238198"/>
                  <a:pt x="-8808" y="119099"/>
                  <a:pt x="3084"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292528270"/>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Welcome Massage 05">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5411407" y="2766590"/>
            <a:ext cx="1369187" cy="1372157"/>
          </a:xfrm>
          <a:custGeom>
            <a:avLst/>
            <a:gdLst>
              <a:gd name="connsiteX0" fmla="*/ 684594 w 1369187"/>
              <a:gd name="connsiteY0" fmla="*/ 0 h 1372157"/>
              <a:gd name="connsiteX1" fmla="*/ 1355280 w 1369187"/>
              <a:gd name="connsiteY1" fmla="*/ 547810 h 1372157"/>
              <a:gd name="connsiteX2" fmla="*/ 1369187 w 1369187"/>
              <a:gd name="connsiteY2" fmla="*/ 686069 h 1372157"/>
              <a:gd name="connsiteX3" fmla="*/ 1369187 w 1369187"/>
              <a:gd name="connsiteY3" fmla="*/ 686089 h 1372157"/>
              <a:gd name="connsiteX4" fmla="*/ 1355280 w 1369187"/>
              <a:gd name="connsiteY4" fmla="*/ 824348 h 1372157"/>
              <a:gd name="connsiteX5" fmla="*/ 822564 w 1369187"/>
              <a:gd name="connsiteY5" fmla="*/ 1358219 h 1372157"/>
              <a:gd name="connsiteX6" fmla="*/ 684604 w 1369187"/>
              <a:gd name="connsiteY6" fmla="*/ 1372157 h 1372157"/>
              <a:gd name="connsiteX7" fmla="*/ 684585 w 1369187"/>
              <a:gd name="connsiteY7" fmla="*/ 1372157 h 1372157"/>
              <a:gd name="connsiteX8" fmla="*/ 546625 w 1369187"/>
              <a:gd name="connsiteY8" fmla="*/ 1358219 h 1372157"/>
              <a:gd name="connsiteX9" fmla="*/ 0 w 1369187"/>
              <a:gd name="connsiteY9" fmla="*/ 686079 h 1372157"/>
              <a:gd name="connsiteX10" fmla="*/ 684594 w 1369187"/>
              <a:gd name="connsiteY10" fmla="*/ 0 h 137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69187" h="1372157">
                <a:moveTo>
                  <a:pt x="684594" y="0"/>
                </a:moveTo>
                <a:cubicBezTo>
                  <a:pt x="1015424" y="0"/>
                  <a:pt x="1291444" y="235176"/>
                  <a:pt x="1355280" y="547810"/>
                </a:cubicBezTo>
                <a:lnTo>
                  <a:pt x="1369187" y="686069"/>
                </a:lnTo>
                <a:lnTo>
                  <a:pt x="1369187" y="686089"/>
                </a:lnTo>
                <a:lnTo>
                  <a:pt x="1355280" y="824348"/>
                </a:lnTo>
                <a:cubicBezTo>
                  <a:pt x="1300563" y="1092321"/>
                  <a:pt x="1089956" y="1303384"/>
                  <a:pt x="822564" y="1358219"/>
                </a:cubicBezTo>
                <a:lnTo>
                  <a:pt x="684604" y="1372157"/>
                </a:lnTo>
                <a:lnTo>
                  <a:pt x="684585" y="1372157"/>
                </a:lnTo>
                <a:lnTo>
                  <a:pt x="546625" y="1358219"/>
                </a:lnTo>
                <a:cubicBezTo>
                  <a:pt x="234667" y="1294245"/>
                  <a:pt x="0" y="1017626"/>
                  <a:pt x="0" y="686079"/>
                </a:cubicBezTo>
                <a:cubicBezTo>
                  <a:pt x="0" y="307168"/>
                  <a:pt x="306503" y="0"/>
                  <a:pt x="684594"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59409753"/>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Welcome Massage Page 06">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7073143" y="1452348"/>
            <a:ext cx="3240310" cy="3947180"/>
          </a:xfrm>
          <a:custGeom>
            <a:avLst/>
            <a:gdLst>
              <a:gd name="connsiteX0" fmla="*/ 0 w 3240310"/>
              <a:gd name="connsiteY0" fmla="*/ 0 h 3947180"/>
              <a:gd name="connsiteX1" fmla="*/ 3240310 w 3240310"/>
              <a:gd name="connsiteY1" fmla="*/ 0 h 3947180"/>
              <a:gd name="connsiteX2" fmla="*/ 3240310 w 3240310"/>
              <a:gd name="connsiteY2" fmla="*/ 3947180 h 3947180"/>
              <a:gd name="connsiteX3" fmla="*/ 0 w 3240310"/>
              <a:gd name="connsiteY3" fmla="*/ 3947180 h 3947180"/>
            </a:gdLst>
            <a:ahLst/>
            <a:cxnLst>
              <a:cxn ang="0">
                <a:pos x="connsiteX0" y="connsiteY0"/>
              </a:cxn>
              <a:cxn ang="0">
                <a:pos x="connsiteX1" y="connsiteY1"/>
              </a:cxn>
              <a:cxn ang="0">
                <a:pos x="connsiteX2" y="connsiteY2"/>
              </a:cxn>
              <a:cxn ang="0">
                <a:pos x="connsiteX3" y="connsiteY3"/>
              </a:cxn>
            </a:cxnLst>
            <a:rect l="l" t="t" r="r" b="b"/>
            <a:pathLst>
              <a:path w="3240310" h="3947180">
                <a:moveTo>
                  <a:pt x="0" y="0"/>
                </a:moveTo>
                <a:lnTo>
                  <a:pt x="3240310" y="0"/>
                </a:lnTo>
                <a:lnTo>
                  <a:pt x="3240310" y="3947180"/>
                </a:lnTo>
                <a:lnTo>
                  <a:pt x="0" y="3947180"/>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7201331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IMAGE-LAYOUT-10">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10F00EBF-B287-4A97-94A2-58659FC12108}"/>
              </a:ext>
            </a:extLst>
          </p:cNvPr>
          <p:cNvSpPr>
            <a:spLocks noGrp="1"/>
          </p:cNvSpPr>
          <p:nvPr>
            <p:ph type="pic" sz="quarter" idx="11"/>
          </p:nvPr>
        </p:nvSpPr>
        <p:spPr>
          <a:xfrm>
            <a:off x="975360" y="990600"/>
            <a:ext cx="4876800" cy="4876800"/>
          </a:xfrm>
          <a:prstGeom prst="roundRect">
            <a:avLst>
              <a:gd name="adj" fmla="val 16672"/>
            </a:avLst>
          </a:prstGeom>
          <a:solidFill>
            <a:schemeClr val="bg2">
              <a:lumMod val="75000"/>
            </a:schemeClr>
          </a:solidFill>
          <a:ln w="63500">
            <a:noFill/>
          </a:ln>
          <a:effectLst>
            <a:outerShdw blurRad="635000" dist="1270000" dir="5400000" sx="85000" sy="85000" algn="t" rotWithShape="0">
              <a:prstClr val="black">
                <a:alpha val="30000"/>
              </a:prstClr>
            </a:outerShdw>
          </a:effectLst>
        </p:spPr>
        <p:txBody>
          <a:bodyPr/>
          <a:lstStyle>
            <a:lvl1pPr>
              <a:defRPr lang="uk-UA" sz="1333"/>
            </a:lvl1pPr>
          </a:lstStyle>
          <a:p>
            <a:pPr lvl="0"/>
            <a:endParaRPr lang="uk-UA"/>
          </a:p>
        </p:txBody>
      </p:sp>
    </p:spTree>
    <p:extLst>
      <p:ext uri="{BB962C8B-B14F-4D97-AF65-F5344CB8AC3E}">
        <p14:creationId xmlns:p14="http://schemas.microsoft.com/office/powerpoint/2010/main" val="359078726"/>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About Us Page 01">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0"/>
            <a:ext cx="12192000" cy="6877311"/>
          </a:xfrm>
          <a:custGeom>
            <a:avLst/>
            <a:gdLst>
              <a:gd name="connsiteX0" fmla="*/ 0 w 12192000"/>
              <a:gd name="connsiteY0" fmla="*/ 0 h 6877311"/>
              <a:gd name="connsiteX1" fmla="*/ 12192000 w 12192000"/>
              <a:gd name="connsiteY1" fmla="*/ 0 h 6877311"/>
              <a:gd name="connsiteX2" fmla="*/ 12192000 w 12192000"/>
              <a:gd name="connsiteY2" fmla="*/ 6877311 h 6877311"/>
              <a:gd name="connsiteX3" fmla="*/ 0 w 12192000"/>
              <a:gd name="connsiteY3" fmla="*/ 6877311 h 6877311"/>
            </a:gdLst>
            <a:ahLst/>
            <a:cxnLst>
              <a:cxn ang="0">
                <a:pos x="connsiteX0" y="connsiteY0"/>
              </a:cxn>
              <a:cxn ang="0">
                <a:pos x="connsiteX1" y="connsiteY1"/>
              </a:cxn>
              <a:cxn ang="0">
                <a:pos x="connsiteX2" y="connsiteY2"/>
              </a:cxn>
              <a:cxn ang="0">
                <a:pos x="connsiteX3" y="connsiteY3"/>
              </a:cxn>
            </a:cxnLst>
            <a:rect l="l" t="t" r="r" b="b"/>
            <a:pathLst>
              <a:path w="12192000" h="6877311">
                <a:moveTo>
                  <a:pt x="0" y="0"/>
                </a:moveTo>
                <a:lnTo>
                  <a:pt x="12192000" y="0"/>
                </a:lnTo>
                <a:lnTo>
                  <a:pt x="12192000" y="6877311"/>
                </a:lnTo>
                <a:lnTo>
                  <a:pt x="0" y="6877311"/>
                </a:lnTo>
                <a:close/>
              </a:path>
            </a:pathLst>
          </a:custGeom>
        </p:spPr>
        <p:txBody>
          <a:bodyPr wrap="square">
            <a:noAutofit/>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2379406425"/>
      </p:ext>
    </p:extLst>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About Us Page 02">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p:cNvSpPr>
            <a:spLocks noGrp="1"/>
          </p:cNvSpPr>
          <p:nvPr>
            <p:ph type="pic" sz="quarter" idx="11" hasCustomPrompt="1"/>
          </p:nvPr>
        </p:nvSpPr>
        <p:spPr>
          <a:xfrm>
            <a:off x="644499" y="4616923"/>
            <a:ext cx="5457443" cy="1636490"/>
          </a:xfrm>
          <a:custGeom>
            <a:avLst/>
            <a:gdLst>
              <a:gd name="connsiteX0" fmla="*/ 0 w 5457443"/>
              <a:gd name="connsiteY0" fmla="*/ 0 h 1636490"/>
              <a:gd name="connsiteX1" fmla="*/ 5457443 w 5457443"/>
              <a:gd name="connsiteY1" fmla="*/ 0 h 1636490"/>
              <a:gd name="connsiteX2" fmla="*/ 5457443 w 5457443"/>
              <a:gd name="connsiteY2" fmla="*/ 1636490 h 1636490"/>
              <a:gd name="connsiteX3" fmla="*/ 0 w 5457443"/>
              <a:gd name="connsiteY3" fmla="*/ 1636490 h 1636490"/>
            </a:gdLst>
            <a:ahLst/>
            <a:cxnLst>
              <a:cxn ang="0">
                <a:pos x="connsiteX0" y="connsiteY0"/>
              </a:cxn>
              <a:cxn ang="0">
                <a:pos x="connsiteX1" y="connsiteY1"/>
              </a:cxn>
              <a:cxn ang="0">
                <a:pos x="connsiteX2" y="connsiteY2"/>
              </a:cxn>
              <a:cxn ang="0">
                <a:pos x="connsiteX3" y="connsiteY3"/>
              </a:cxn>
            </a:cxnLst>
            <a:rect l="l" t="t" r="r" b="b"/>
            <a:pathLst>
              <a:path w="5457443" h="1636490">
                <a:moveTo>
                  <a:pt x="0" y="0"/>
                </a:moveTo>
                <a:lnTo>
                  <a:pt x="5457443" y="0"/>
                </a:lnTo>
                <a:lnTo>
                  <a:pt x="5457443" y="1636490"/>
                </a:lnTo>
                <a:lnTo>
                  <a:pt x="0" y="1636490"/>
                </a:lnTo>
                <a:close/>
              </a:path>
            </a:pathLst>
          </a:custGeom>
        </p:spPr>
        <p:txBody>
          <a:bodyPr wrap="square" anchor="ctr">
            <a:noAutofit/>
          </a:bodyP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644499" y="2217133"/>
            <a:ext cx="5457443" cy="1637976"/>
          </a:xfrm>
          <a:custGeom>
            <a:avLst/>
            <a:gdLst>
              <a:gd name="connsiteX0" fmla="*/ 0 w 5457443"/>
              <a:gd name="connsiteY0" fmla="*/ 0 h 1637976"/>
              <a:gd name="connsiteX1" fmla="*/ 5457443 w 5457443"/>
              <a:gd name="connsiteY1" fmla="*/ 0 h 1637976"/>
              <a:gd name="connsiteX2" fmla="*/ 5457443 w 5457443"/>
              <a:gd name="connsiteY2" fmla="*/ 1637976 h 1637976"/>
              <a:gd name="connsiteX3" fmla="*/ 0 w 5457443"/>
              <a:gd name="connsiteY3" fmla="*/ 1637976 h 1637976"/>
            </a:gdLst>
            <a:ahLst/>
            <a:cxnLst>
              <a:cxn ang="0">
                <a:pos x="connsiteX0" y="connsiteY0"/>
              </a:cxn>
              <a:cxn ang="0">
                <a:pos x="connsiteX1" y="connsiteY1"/>
              </a:cxn>
              <a:cxn ang="0">
                <a:pos x="connsiteX2" y="connsiteY2"/>
              </a:cxn>
              <a:cxn ang="0">
                <a:pos x="connsiteX3" y="connsiteY3"/>
              </a:cxn>
            </a:cxnLst>
            <a:rect l="l" t="t" r="r" b="b"/>
            <a:pathLst>
              <a:path w="5457443" h="1637976">
                <a:moveTo>
                  <a:pt x="0" y="0"/>
                </a:moveTo>
                <a:lnTo>
                  <a:pt x="5457443" y="0"/>
                </a:lnTo>
                <a:lnTo>
                  <a:pt x="5457443" y="1637976"/>
                </a:lnTo>
                <a:lnTo>
                  <a:pt x="0" y="1637976"/>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188660417"/>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About Us Page 03">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Picture Placeholder 6"/>
          <p:cNvSpPr>
            <a:spLocks noGrp="1"/>
          </p:cNvSpPr>
          <p:nvPr>
            <p:ph type="pic" sz="quarter" idx="10" hasCustomPrompt="1"/>
          </p:nvPr>
        </p:nvSpPr>
        <p:spPr>
          <a:xfrm>
            <a:off x="7123633" y="0"/>
            <a:ext cx="5068367" cy="4756514"/>
          </a:xfrm>
          <a:custGeom>
            <a:avLst/>
            <a:gdLst>
              <a:gd name="connsiteX0" fmla="*/ 0 w 5068367"/>
              <a:gd name="connsiteY0" fmla="*/ 0 h 4756514"/>
              <a:gd name="connsiteX1" fmla="*/ 5068367 w 5068367"/>
              <a:gd name="connsiteY1" fmla="*/ 0 h 4756514"/>
              <a:gd name="connsiteX2" fmla="*/ 5068367 w 5068367"/>
              <a:gd name="connsiteY2" fmla="*/ 4756514 h 4756514"/>
              <a:gd name="connsiteX3" fmla="*/ 0 w 5068367"/>
              <a:gd name="connsiteY3" fmla="*/ 4756514 h 4756514"/>
            </a:gdLst>
            <a:ahLst/>
            <a:cxnLst>
              <a:cxn ang="0">
                <a:pos x="connsiteX0" y="connsiteY0"/>
              </a:cxn>
              <a:cxn ang="0">
                <a:pos x="connsiteX1" y="connsiteY1"/>
              </a:cxn>
              <a:cxn ang="0">
                <a:pos x="connsiteX2" y="connsiteY2"/>
              </a:cxn>
              <a:cxn ang="0">
                <a:pos x="connsiteX3" y="connsiteY3"/>
              </a:cxn>
            </a:cxnLst>
            <a:rect l="l" t="t" r="r" b="b"/>
            <a:pathLst>
              <a:path w="5068367" h="4756514">
                <a:moveTo>
                  <a:pt x="0" y="0"/>
                </a:moveTo>
                <a:lnTo>
                  <a:pt x="5068367" y="0"/>
                </a:lnTo>
                <a:lnTo>
                  <a:pt x="5068367" y="4756514"/>
                </a:lnTo>
                <a:lnTo>
                  <a:pt x="0" y="4756514"/>
                </a:lnTo>
                <a:close/>
              </a:path>
            </a:pathLst>
          </a:custGeom>
        </p:spPr>
        <p:txBody>
          <a:bodyPr wrap="square">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576478180"/>
      </p:ext>
    </p:extLst>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About Us Page 04">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Picture Placeholder 10"/>
          <p:cNvSpPr>
            <a:spLocks noGrp="1"/>
          </p:cNvSpPr>
          <p:nvPr>
            <p:ph type="pic" sz="quarter" idx="10" hasCustomPrompt="1"/>
          </p:nvPr>
        </p:nvSpPr>
        <p:spPr>
          <a:xfrm>
            <a:off x="1348921" y="1267958"/>
            <a:ext cx="4893811" cy="4261570"/>
          </a:xfrm>
          <a:custGeom>
            <a:avLst/>
            <a:gdLst>
              <a:gd name="connsiteX0" fmla="*/ 1137502 w 4893811"/>
              <a:gd name="connsiteY0" fmla="*/ 1 h 4261570"/>
              <a:gd name="connsiteX1" fmla="*/ 2379300 w 4893811"/>
              <a:gd name="connsiteY1" fmla="*/ 545455 h 4261570"/>
              <a:gd name="connsiteX2" fmla="*/ 3823855 w 4893811"/>
              <a:gd name="connsiteY2" fmla="*/ 1361178 h 4261570"/>
              <a:gd name="connsiteX3" fmla="*/ 4733389 w 4893811"/>
              <a:gd name="connsiteY3" fmla="*/ 3314151 h 4261570"/>
              <a:gd name="connsiteX4" fmla="*/ 2513055 w 4893811"/>
              <a:gd name="connsiteY4" fmla="*/ 4061402 h 4261570"/>
              <a:gd name="connsiteX5" fmla="*/ 2177181 w 4893811"/>
              <a:gd name="connsiteY5" fmla="*/ 3811326 h 4261570"/>
              <a:gd name="connsiteX6" fmla="*/ 1728358 w 4893811"/>
              <a:gd name="connsiteY6" fmla="*/ 3793463 h 4261570"/>
              <a:gd name="connsiteX7" fmla="*/ 31154 w 4893811"/>
              <a:gd name="connsiteY7" fmla="*/ 3070029 h 4261570"/>
              <a:gd name="connsiteX8" fmla="*/ 182743 w 4893811"/>
              <a:gd name="connsiteY8" fmla="*/ 1239117 h 4261570"/>
              <a:gd name="connsiteX9" fmla="*/ 1113085 w 4893811"/>
              <a:gd name="connsiteY9" fmla="*/ 646 h 4261570"/>
              <a:gd name="connsiteX10" fmla="*/ 1137502 w 4893811"/>
              <a:gd name="connsiteY10" fmla="*/ 1 h 4261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93811" h="4261570">
                <a:moveTo>
                  <a:pt x="1137502" y="1"/>
                </a:moveTo>
                <a:cubicBezTo>
                  <a:pt x="1249905" y="42"/>
                  <a:pt x="1739504" y="32278"/>
                  <a:pt x="2379300" y="545455"/>
                </a:cubicBezTo>
                <a:cubicBezTo>
                  <a:pt x="3113466" y="1131942"/>
                  <a:pt x="3612819" y="1215301"/>
                  <a:pt x="3823855" y="1361178"/>
                </a:cubicBezTo>
                <a:cubicBezTo>
                  <a:pt x="4034891" y="1510033"/>
                  <a:pt x="5342718" y="2126291"/>
                  <a:pt x="4733389" y="3314151"/>
                </a:cubicBezTo>
                <a:cubicBezTo>
                  <a:pt x="4623413" y="3522548"/>
                  <a:pt x="3770353" y="4731248"/>
                  <a:pt x="2513055" y="4061402"/>
                </a:cubicBezTo>
                <a:cubicBezTo>
                  <a:pt x="2450636" y="4028654"/>
                  <a:pt x="2388217" y="3954226"/>
                  <a:pt x="2177181" y="3811326"/>
                </a:cubicBezTo>
                <a:cubicBezTo>
                  <a:pt x="1966145" y="3668425"/>
                  <a:pt x="1728358" y="3793463"/>
                  <a:pt x="1728358" y="3793463"/>
                </a:cubicBezTo>
                <a:cubicBezTo>
                  <a:pt x="1621354" y="3832165"/>
                  <a:pt x="-263107" y="4847354"/>
                  <a:pt x="31154" y="3070029"/>
                </a:cubicBezTo>
                <a:cubicBezTo>
                  <a:pt x="31154" y="3070029"/>
                  <a:pt x="411613" y="2179879"/>
                  <a:pt x="182743" y="1239117"/>
                </a:cubicBezTo>
                <a:cubicBezTo>
                  <a:pt x="182743" y="1239117"/>
                  <a:pt x="-22348" y="646"/>
                  <a:pt x="1113085" y="646"/>
                </a:cubicBezTo>
                <a:cubicBezTo>
                  <a:pt x="1113085" y="646"/>
                  <a:pt x="1121444" y="-5"/>
                  <a:pt x="1137502" y="1"/>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232857409"/>
      </p:ext>
    </p:extLst>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About Us Page 0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168049879"/>
      </p:ext>
    </p:extLst>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About Us Page 06">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1513235" y="3023498"/>
            <a:ext cx="9180382" cy="3840258"/>
          </a:xfrm>
          <a:custGeom>
            <a:avLst/>
            <a:gdLst>
              <a:gd name="connsiteX0" fmla="*/ 0 w 9180382"/>
              <a:gd name="connsiteY0" fmla="*/ 0 h 3840258"/>
              <a:gd name="connsiteX1" fmla="*/ 9180382 w 9180382"/>
              <a:gd name="connsiteY1" fmla="*/ 0 h 3840258"/>
              <a:gd name="connsiteX2" fmla="*/ 9180382 w 9180382"/>
              <a:gd name="connsiteY2" fmla="*/ 3840258 h 3840258"/>
              <a:gd name="connsiteX3" fmla="*/ 0 w 9180382"/>
              <a:gd name="connsiteY3" fmla="*/ 3840258 h 3840258"/>
            </a:gdLst>
            <a:ahLst/>
            <a:cxnLst>
              <a:cxn ang="0">
                <a:pos x="connsiteX0" y="connsiteY0"/>
              </a:cxn>
              <a:cxn ang="0">
                <a:pos x="connsiteX1" y="connsiteY1"/>
              </a:cxn>
              <a:cxn ang="0">
                <a:pos x="connsiteX2" y="connsiteY2"/>
              </a:cxn>
              <a:cxn ang="0">
                <a:pos x="connsiteX3" y="connsiteY3"/>
              </a:cxn>
            </a:cxnLst>
            <a:rect l="l" t="t" r="r" b="b"/>
            <a:pathLst>
              <a:path w="9180382" h="3840258">
                <a:moveTo>
                  <a:pt x="0" y="0"/>
                </a:moveTo>
                <a:lnTo>
                  <a:pt x="9180382" y="0"/>
                </a:lnTo>
                <a:lnTo>
                  <a:pt x="9180382" y="3840258"/>
                </a:lnTo>
                <a:lnTo>
                  <a:pt x="0" y="3840258"/>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925242459"/>
      </p:ext>
    </p:extLst>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About Us Page 07">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6361884" y="0"/>
            <a:ext cx="5830116" cy="6263848"/>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07335457"/>
      </p:ext>
    </p:extLst>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About Us Page 08">
    <p:spTree>
      <p:nvGrpSpPr>
        <p:cNvPr id="1" name=""/>
        <p:cNvGrpSpPr/>
        <p:nvPr/>
      </p:nvGrpSpPr>
      <p:grpSpPr>
        <a:xfrm>
          <a:off x="0" y="0"/>
          <a:ext cx="0" cy="0"/>
          <a:chOff x="0" y="0"/>
          <a:chExt cx="0" cy="0"/>
        </a:xfrm>
      </p:grpSpPr>
      <p:sp>
        <p:nvSpPr>
          <p:cNvPr id="11" name="Picture Placeholder 10"/>
          <p:cNvSpPr>
            <a:spLocks noGrp="1"/>
          </p:cNvSpPr>
          <p:nvPr>
            <p:ph type="pic" sz="quarter" idx="12" hasCustomPrompt="1"/>
          </p:nvPr>
        </p:nvSpPr>
        <p:spPr>
          <a:xfrm>
            <a:off x="653409" y="4711964"/>
            <a:ext cx="3041318" cy="1508779"/>
          </a:xfrm>
          <a:prstGeom prst="rect">
            <a:avLst/>
          </a:prstGeom>
        </p:spPr>
        <p:txBody>
          <a:bodyPr/>
          <a:lstStyle>
            <a:lvl1pPr marL="0" indent="0">
              <a:buNone/>
              <a:defRPr sz="1800"/>
            </a:lvl1pPr>
          </a:lstStyle>
          <a:p>
            <a:r>
              <a:rPr lang="en-US" dirty="0"/>
              <a:t>Image Placeholder</a:t>
            </a:r>
          </a:p>
        </p:txBody>
      </p:sp>
      <p:sp>
        <p:nvSpPr>
          <p:cNvPr id="9" name="Picture Placeholder 8"/>
          <p:cNvSpPr>
            <a:spLocks noGrp="1"/>
          </p:cNvSpPr>
          <p:nvPr>
            <p:ph type="pic" sz="quarter" idx="11" hasCustomPrompt="1"/>
          </p:nvPr>
        </p:nvSpPr>
        <p:spPr>
          <a:xfrm>
            <a:off x="653410" y="1431557"/>
            <a:ext cx="2610662" cy="3149725"/>
          </a:xfrm>
          <a:prstGeom prst="rect">
            <a:avLst/>
          </a:prstGeom>
        </p:spPr>
        <p:txBody>
          <a:bodyPr anchor="ct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8948720" y="613313"/>
            <a:ext cx="2604723" cy="396797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422809"/>
      </p:ext>
    </p:extLst>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About Us Page 09">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0" y="2753224"/>
            <a:ext cx="12192000" cy="3914509"/>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756323787"/>
      </p:ext>
    </p:extLst>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Summary Page 01">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500109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532C7-4B66-12D5-B48A-3852DC026B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2D28F-9865-A0B0-D2CE-347CD77510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E0B4D2-0B73-A978-CA56-D501213B53D8}"/>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71CEA5A7-7BE1-1FD3-9321-76092BDD28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D3176D-D8DA-74B0-EEEF-6119AA9EA266}"/>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21829477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IMAGE-LAYOUT-1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E635939-7068-465E-3746-675F928FB8CD}"/>
              </a:ext>
            </a:extLst>
          </p:cNvPr>
          <p:cNvSpPr>
            <a:spLocks noGrp="1"/>
          </p:cNvSpPr>
          <p:nvPr>
            <p:ph type="pic" sz="quarter" idx="12"/>
          </p:nvPr>
        </p:nvSpPr>
        <p:spPr>
          <a:xfrm>
            <a:off x="6339841" y="990600"/>
            <a:ext cx="4876800" cy="4876800"/>
          </a:xfrm>
          <a:prstGeom prst="roundRect">
            <a:avLst>
              <a:gd name="adj" fmla="val 16672"/>
            </a:avLst>
          </a:prstGeom>
          <a:solidFill>
            <a:schemeClr val="bg2">
              <a:lumMod val="75000"/>
            </a:schemeClr>
          </a:solidFill>
          <a:ln w="63500">
            <a:noFill/>
          </a:ln>
          <a:effectLst>
            <a:outerShdw blurRad="635000" dist="1270000" dir="5400000" sx="85000" sy="85000" algn="t" rotWithShape="0">
              <a:prstClr val="black">
                <a:alpha val="30000"/>
              </a:prstClr>
            </a:outerShdw>
          </a:effectLst>
        </p:spPr>
        <p:txBody>
          <a:bodyPr/>
          <a:lstStyle>
            <a:lvl1pPr>
              <a:defRPr lang="uk-UA" sz="1333"/>
            </a:lvl1pPr>
          </a:lstStyle>
          <a:p>
            <a:pPr lvl="0"/>
            <a:endParaRPr lang="uk-UA"/>
          </a:p>
        </p:txBody>
      </p:sp>
    </p:spTree>
    <p:extLst>
      <p:ext uri="{BB962C8B-B14F-4D97-AF65-F5344CB8AC3E}">
        <p14:creationId xmlns:p14="http://schemas.microsoft.com/office/powerpoint/2010/main" val="909592006"/>
      </p:ext>
    </p:extLst>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Summary Page 02">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Picture Placeholder 7"/>
          <p:cNvSpPr>
            <a:spLocks noGrp="1"/>
          </p:cNvSpPr>
          <p:nvPr>
            <p:ph type="pic" sz="quarter" idx="11" hasCustomPrompt="1"/>
          </p:nvPr>
        </p:nvSpPr>
        <p:spPr>
          <a:xfrm>
            <a:off x="6550417" y="4643652"/>
            <a:ext cx="5641583" cy="2231983"/>
          </a:xfrm>
          <a:prstGeom prst="rect">
            <a:avLst/>
          </a:prstGeom>
        </p:spPr>
        <p:txBody>
          <a:bodyPr anchor="ctr"/>
          <a:lstStyle>
            <a:lvl1pPr marL="0" indent="0" algn="ctr">
              <a:buNone/>
              <a:defRPr sz="1800"/>
            </a:lvl1pPr>
          </a:lstStyle>
          <a:p>
            <a:r>
              <a:rPr lang="en-US" dirty="0"/>
              <a:t>Image Placeholder</a:t>
            </a:r>
          </a:p>
        </p:txBody>
      </p:sp>
      <p:sp>
        <p:nvSpPr>
          <p:cNvPr id="6" name="Picture Placeholder 5"/>
          <p:cNvSpPr>
            <a:spLocks noGrp="1"/>
          </p:cNvSpPr>
          <p:nvPr>
            <p:ph type="pic" sz="quarter" idx="10" hasCustomPrompt="1"/>
          </p:nvPr>
        </p:nvSpPr>
        <p:spPr>
          <a:xfrm>
            <a:off x="6550417" y="0"/>
            <a:ext cx="5641583" cy="4116472"/>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249610346"/>
      </p:ext>
    </p:extLst>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Summary Page 03">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Picture Placeholder 6"/>
          <p:cNvSpPr>
            <a:spLocks noGrp="1"/>
          </p:cNvSpPr>
          <p:nvPr>
            <p:ph type="pic" sz="quarter" idx="10" hasCustomPrompt="1"/>
          </p:nvPr>
        </p:nvSpPr>
        <p:spPr>
          <a:xfrm>
            <a:off x="0" y="1695890"/>
            <a:ext cx="8809128" cy="5162109"/>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269005927"/>
      </p:ext>
    </p:extLst>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Summary Page 04">
    <p:spTree>
      <p:nvGrpSpPr>
        <p:cNvPr id="1" name=""/>
        <p:cNvGrpSpPr/>
        <p:nvPr/>
      </p:nvGrpSpPr>
      <p:grpSpPr>
        <a:xfrm>
          <a:off x="0" y="0"/>
          <a:ext cx="0" cy="0"/>
          <a:chOff x="0" y="0"/>
          <a:chExt cx="0" cy="0"/>
        </a:xfrm>
      </p:grpSpPr>
      <p:sp>
        <p:nvSpPr>
          <p:cNvPr id="5" name="Rectangle 4"/>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Picture Placeholder 13"/>
          <p:cNvSpPr>
            <a:spLocks noGrp="1"/>
          </p:cNvSpPr>
          <p:nvPr>
            <p:ph type="pic" sz="quarter" idx="12" hasCustomPrompt="1"/>
          </p:nvPr>
        </p:nvSpPr>
        <p:spPr>
          <a:xfrm>
            <a:off x="8116117" y="3153464"/>
            <a:ext cx="3184654" cy="2238468"/>
          </a:xfrm>
          <a:custGeom>
            <a:avLst/>
            <a:gdLst>
              <a:gd name="connsiteX0" fmla="*/ 44603 w 3184654"/>
              <a:gd name="connsiteY0" fmla="*/ 0 h 2238468"/>
              <a:gd name="connsiteX1" fmla="*/ 50643 w 3184654"/>
              <a:gd name="connsiteY1" fmla="*/ 0 h 2238468"/>
              <a:gd name="connsiteX2" fmla="*/ 64988 w 3184654"/>
              <a:gd name="connsiteY2" fmla="*/ 0 h 2238468"/>
              <a:gd name="connsiteX3" fmla="*/ 92923 w 3184654"/>
              <a:gd name="connsiteY3" fmla="*/ 0 h 2238468"/>
              <a:gd name="connsiteX4" fmla="*/ 138978 w 3184654"/>
              <a:gd name="connsiteY4" fmla="*/ 0 h 2238468"/>
              <a:gd name="connsiteX5" fmla="*/ 207683 w 3184654"/>
              <a:gd name="connsiteY5" fmla="*/ 0 h 2238468"/>
              <a:gd name="connsiteX6" fmla="*/ 303568 w 3184654"/>
              <a:gd name="connsiteY6" fmla="*/ 0 h 2238468"/>
              <a:gd name="connsiteX7" fmla="*/ 431163 w 3184654"/>
              <a:gd name="connsiteY7" fmla="*/ 0 h 2238468"/>
              <a:gd name="connsiteX8" fmla="*/ 594997 w 3184654"/>
              <a:gd name="connsiteY8" fmla="*/ 0 h 2238468"/>
              <a:gd name="connsiteX9" fmla="*/ 691920 w 3184654"/>
              <a:gd name="connsiteY9" fmla="*/ 0 h 2238468"/>
              <a:gd name="connsiteX10" fmla="*/ 799602 w 3184654"/>
              <a:gd name="connsiteY10" fmla="*/ 0 h 2238468"/>
              <a:gd name="connsiteX11" fmla="*/ 918609 w 3184654"/>
              <a:gd name="connsiteY11" fmla="*/ 0 h 2238468"/>
              <a:gd name="connsiteX12" fmla="*/ 1049507 w 3184654"/>
              <a:gd name="connsiteY12" fmla="*/ 0 h 2238468"/>
              <a:gd name="connsiteX13" fmla="*/ 1192862 w 3184654"/>
              <a:gd name="connsiteY13" fmla="*/ 0 h 2238468"/>
              <a:gd name="connsiteX14" fmla="*/ 1349241 w 3184654"/>
              <a:gd name="connsiteY14" fmla="*/ 0 h 2238468"/>
              <a:gd name="connsiteX15" fmla="*/ 1519210 w 3184654"/>
              <a:gd name="connsiteY15" fmla="*/ 0 h 2238468"/>
              <a:gd name="connsiteX16" fmla="*/ 1703336 w 3184654"/>
              <a:gd name="connsiteY16" fmla="*/ 0 h 2238468"/>
              <a:gd name="connsiteX17" fmla="*/ 1902184 w 3184654"/>
              <a:gd name="connsiteY17" fmla="*/ 0 h 2238468"/>
              <a:gd name="connsiteX18" fmla="*/ 2116320 w 3184654"/>
              <a:gd name="connsiteY18" fmla="*/ 0 h 2238468"/>
              <a:gd name="connsiteX19" fmla="*/ 2346312 w 3184654"/>
              <a:gd name="connsiteY19" fmla="*/ 0 h 2238468"/>
              <a:gd name="connsiteX20" fmla="*/ 2592725 w 3184654"/>
              <a:gd name="connsiteY20" fmla="*/ 0 h 2238468"/>
              <a:gd name="connsiteX21" fmla="*/ 2856125 w 3184654"/>
              <a:gd name="connsiteY21" fmla="*/ 0 h 2238468"/>
              <a:gd name="connsiteX22" fmla="*/ 3137079 w 3184654"/>
              <a:gd name="connsiteY22" fmla="*/ 0 h 2238468"/>
              <a:gd name="connsiteX23" fmla="*/ 3170902 w 3184654"/>
              <a:gd name="connsiteY23" fmla="*/ 13395 h 2238468"/>
              <a:gd name="connsiteX24" fmla="*/ 3184654 w 3184654"/>
              <a:gd name="connsiteY24" fmla="*/ 44648 h 2238468"/>
              <a:gd name="connsiteX25" fmla="*/ 3184654 w 3184654"/>
              <a:gd name="connsiteY25" fmla="*/ 1848522 h 2238468"/>
              <a:gd name="connsiteX26" fmla="*/ 3179109 w 3184654"/>
              <a:gd name="connsiteY26" fmla="*/ 1848522 h 2238468"/>
              <a:gd name="connsiteX27" fmla="*/ 344930 w 3184654"/>
              <a:gd name="connsiteY27" fmla="*/ 1848522 h 2238468"/>
              <a:gd name="connsiteX28" fmla="*/ 261671 w 3184654"/>
              <a:gd name="connsiteY28" fmla="*/ 1931870 h 2238468"/>
              <a:gd name="connsiteX29" fmla="*/ 261671 w 3184654"/>
              <a:gd name="connsiteY29" fmla="*/ 2238468 h 2238468"/>
              <a:gd name="connsiteX30" fmla="*/ 258280 w 3184654"/>
              <a:gd name="connsiteY30" fmla="*/ 2238468 h 2238468"/>
              <a:gd name="connsiteX31" fmla="*/ 234538 w 3184654"/>
              <a:gd name="connsiteY31" fmla="*/ 2238468 h 2238468"/>
              <a:gd name="connsiteX32" fmla="*/ 208676 w 3184654"/>
              <a:gd name="connsiteY32" fmla="*/ 2238468 h 2238468"/>
              <a:gd name="connsiteX33" fmla="*/ 170096 w 3184654"/>
              <a:gd name="connsiteY33" fmla="*/ 2238468 h 2238468"/>
              <a:gd name="connsiteX34" fmla="*/ 116253 w 3184654"/>
              <a:gd name="connsiteY34" fmla="*/ 2238468 h 2238468"/>
              <a:gd name="connsiteX35" fmla="*/ 44603 w 3184654"/>
              <a:gd name="connsiteY35" fmla="*/ 2238468 h 2238468"/>
              <a:gd name="connsiteX36" fmla="*/ 0 w 3184654"/>
              <a:gd name="connsiteY36" fmla="*/ 2193818 h 2238468"/>
              <a:gd name="connsiteX37" fmla="*/ 0 w 3184654"/>
              <a:gd name="connsiteY37" fmla="*/ 44650 h 2238468"/>
              <a:gd name="connsiteX38" fmla="*/ 44603 w 3184654"/>
              <a:gd name="connsiteY38" fmla="*/ 0 h 223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184654" h="2238468">
                <a:moveTo>
                  <a:pt x="44603" y="0"/>
                </a:moveTo>
                <a:lnTo>
                  <a:pt x="50643" y="0"/>
                </a:lnTo>
                <a:lnTo>
                  <a:pt x="64988" y="0"/>
                </a:lnTo>
                <a:lnTo>
                  <a:pt x="92923" y="0"/>
                </a:lnTo>
                <a:lnTo>
                  <a:pt x="138978" y="0"/>
                </a:lnTo>
                <a:lnTo>
                  <a:pt x="207683" y="0"/>
                </a:lnTo>
                <a:lnTo>
                  <a:pt x="303568" y="0"/>
                </a:lnTo>
                <a:lnTo>
                  <a:pt x="431163" y="0"/>
                </a:lnTo>
                <a:lnTo>
                  <a:pt x="594997" y="0"/>
                </a:lnTo>
                <a:lnTo>
                  <a:pt x="691920" y="0"/>
                </a:lnTo>
                <a:lnTo>
                  <a:pt x="799602" y="0"/>
                </a:lnTo>
                <a:lnTo>
                  <a:pt x="918609" y="0"/>
                </a:lnTo>
                <a:lnTo>
                  <a:pt x="1049507" y="0"/>
                </a:lnTo>
                <a:lnTo>
                  <a:pt x="1192862" y="0"/>
                </a:lnTo>
                <a:lnTo>
                  <a:pt x="1349241" y="0"/>
                </a:lnTo>
                <a:lnTo>
                  <a:pt x="1519210" y="0"/>
                </a:lnTo>
                <a:lnTo>
                  <a:pt x="1703336" y="0"/>
                </a:lnTo>
                <a:lnTo>
                  <a:pt x="1902184" y="0"/>
                </a:lnTo>
                <a:lnTo>
                  <a:pt x="2116320" y="0"/>
                </a:lnTo>
                <a:lnTo>
                  <a:pt x="2346312" y="0"/>
                </a:lnTo>
                <a:lnTo>
                  <a:pt x="2592725" y="0"/>
                </a:lnTo>
                <a:lnTo>
                  <a:pt x="2856125" y="0"/>
                </a:lnTo>
                <a:lnTo>
                  <a:pt x="3137079" y="0"/>
                </a:lnTo>
                <a:cubicBezTo>
                  <a:pt x="3150460" y="0"/>
                  <a:pt x="3162354" y="5209"/>
                  <a:pt x="3170902" y="13395"/>
                </a:cubicBezTo>
                <a:lnTo>
                  <a:pt x="3184654" y="44648"/>
                </a:lnTo>
                <a:lnTo>
                  <a:pt x="3184654" y="1848522"/>
                </a:lnTo>
                <a:lnTo>
                  <a:pt x="3179109" y="1848522"/>
                </a:lnTo>
                <a:cubicBezTo>
                  <a:pt x="3140284" y="1848522"/>
                  <a:pt x="2829689" y="1848522"/>
                  <a:pt x="344930" y="1848522"/>
                </a:cubicBezTo>
                <a:cubicBezTo>
                  <a:pt x="300327" y="1848522"/>
                  <a:pt x="261671" y="1887219"/>
                  <a:pt x="261671" y="1931870"/>
                </a:cubicBezTo>
                <a:cubicBezTo>
                  <a:pt x="261671" y="1931870"/>
                  <a:pt x="261671" y="1931870"/>
                  <a:pt x="261671" y="2238468"/>
                </a:cubicBezTo>
                <a:lnTo>
                  <a:pt x="258280" y="2238468"/>
                </a:lnTo>
                <a:lnTo>
                  <a:pt x="234538" y="2238468"/>
                </a:lnTo>
                <a:lnTo>
                  <a:pt x="208676" y="2238468"/>
                </a:lnTo>
                <a:lnTo>
                  <a:pt x="170096" y="2238468"/>
                </a:lnTo>
                <a:lnTo>
                  <a:pt x="116253" y="2238468"/>
                </a:lnTo>
                <a:lnTo>
                  <a:pt x="44603" y="2238468"/>
                </a:lnTo>
                <a:cubicBezTo>
                  <a:pt x="20815" y="2238468"/>
                  <a:pt x="0" y="2217631"/>
                  <a:pt x="0" y="2193818"/>
                </a:cubicBezTo>
                <a:cubicBezTo>
                  <a:pt x="0" y="2193818"/>
                  <a:pt x="0" y="2193818"/>
                  <a:pt x="0" y="44650"/>
                </a:cubicBezTo>
                <a:cubicBezTo>
                  <a:pt x="0" y="20837"/>
                  <a:pt x="20815" y="0"/>
                  <a:pt x="44603" y="0"/>
                </a:cubicBezTo>
                <a:close/>
              </a:path>
            </a:pathLst>
          </a:custGeom>
        </p:spPr>
        <p:txBody>
          <a:bodyPr wrap="square">
            <a:noAutofit/>
          </a:bodyPr>
          <a:lstStyle>
            <a:lvl1pPr marL="0" indent="0" algn="ctr">
              <a:buNone/>
              <a:defRPr sz="1800"/>
            </a:lvl1pPr>
          </a:lstStyle>
          <a:p>
            <a:r>
              <a:rPr lang="en-US" dirty="0"/>
              <a:t>Image Placeholder</a:t>
            </a:r>
          </a:p>
        </p:txBody>
      </p:sp>
      <p:sp>
        <p:nvSpPr>
          <p:cNvPr id="11" name="Picture Placeholder 10"/>
          <p:cNvSpPr>
            <a:spLocks noGrp="1"/>
          </p:cNvSpPr>
          <p:nvPr>
            <p:ph type="pic" sz="quarter" idx="11" hasCustomPrompt="1"/>
          </p:nvPr>
        </p:nvSpPr>
        <p:spPr>
          <a:xfrm>
            <a:off x="4375931" y="3153464"/>
            <a:ext cx="3184655" cy="2238468"/>
          </a:xfrm>
          <a:custGeom>
            <a:avLst/>
            <a:gdLst>
              <a:gd name="connsiteX0" fmla="*/ 47577 w 3184655"/>
              <a:gd name="connsiteY0" fmla="*/ 0 h 2238468"/>
              <a:gd name="connsiteX1" fmla="*/ 53611 w 3184655"/>
              <a:gd name="connsiteY1" fmla="*/ 0 h 2238468"/>
              <a:gd name="connsiteX2" fmla="*/ 67942 w 3184655"/>
              <a:gd name="connsiteY2" fmla="*/ 0 h 2238468"/>
              <a:gd name="connsiteX3" fmla="*/ 95850 w 3184655"/>
              <a:gd name="connsiteY3" fmla="*/ 0 h 2238468"/>
              <a:gd name="connsiteX4" fmla="*/ 141861 w 3184655"/>
              <a:gd name="connsiteY4" fmla="*/ 0 h 2238468"/>
              <a:gd name="connsiteX5" fmla="*/ 210500 w 3184655"/>
              <a:gd name="connsiteY5" fmla="*/ 0 h 2238468"/>
              <a:gd name="connsiteX6" fmla="*/ 306292 w 3184655"/>
              <a:gd name="connsiteY6" fmla="*/ 0 h 2238468"/>
              <a:gd name="connsiteX7" fmla="*/ 433765 w 3184655"/>
              <a:gd name="connsiteY7" fmla="*/ 0 h 2238468"/>
              <a:gd name="connsiteX8" fmla="*/ 597442 w 3184655"/>
              <a:gd name="connsiteY8" fmla="*/ 0 h 2238468"/>
              <a:gd name="connsiteX9" fmla="*/ 694272 w 3184655"/>
              <a:gd name="connsiteY9" fmla="*/ 0 h 2238468"/>
              <a:gd name="connsiteX10" fmla="*/ 801850 w 3184655"/>
              <a:gd name="connsiteY10" fmla="*/ 0 h 2238468"/>
              <a:gd name="connsiteX11" fmla="*/ 920742 w 3184655"/>
              <a:gd name="connsiteY11" fmla="*/ 0 h 2238468"/>
              <a:gd name="connsiteX12" fmla="*/ 1051514 w 3184655"/>
              <a:gd name="connsiteY12" fmla="*/ 0 h 2238468"/>
              <a:gd name="connsiteX13" fmla="*/ 1194732 w 3184655"/>
              <a:gd name="connsiteY13" fmla="*/ 0 h 2238468"/>
              <a:gd name="connsiteX14" fmla="*/ 1350960 w 3184655"/>
              <a:gd name="connsiteY14" fmla="*/ 0 h 2238468"/>
              <a:gd name="connsiteX15" fmla="*/ 1520766 w 3184655"/>
              <a:gd name="connsiteY15" fmla="*/ 0 h 2238468"/>
              <a:gd name="connsiteX16" fmla="*/ 1704714 w 3184655"/>
              <a:gd name="connsiteY16" fmla="*/ 0 h 2238468"/>
              <a:gd name="connsiteX17" fmla="*/ 1903371 w 3184655"/>
              <a:gd name="connsiteY17" fmla="*/ 0 h 2238468"/>
              <a:gd name="connsiteX18" fmla="*/ 2117302 w 3184655"/>
              <a:gd name="connsiteY18" fmla="*/ 0 h 2238468"/>
              <a:gd name="connsiteX19" fmla="*/ 2347072 w 3184655"/>
              <a:gd name="connsiteY19" fmla="*/ 0 h 2238468"/>
              <a:gd name="connsiteX20" fmla="*/ 2593248 w 3184655"/>
              <a:gd name="connsiteY20" fmla="*/ 0 h 2238468"/>
              <a:gd name="connsiteX21" fmla="*/ 2856395 w 3184655"/>
              <a:gd name="connsiteY21" fmla="*/ 0 h 2238468"/>
              <a:gd name="connsiteX22" fmla="*/ 3137079 w 3184655"/>
              <a:gd name="connsiteY22" fmla="*/ 0 h 2238468"/>
              <a:gd name="connsiteX23" fmla="*/ 3184655 w 3184655"/>
              <a:gd name="connsiteY23" fmla="*/ 44650 h 2238468"/>
              <a:gd name="connsiteX24" fmla="*/ 3184655 w 3184655"/>
              <a:gd name="connsiteY24" fmla="*/ 48174 h 2238468"/>
              <a:gd name="connsiteX25" fmla="*/ 3184655 w 3184655"/>
              <a:gd name="connsiteY25" fmla="*/ 56541 h 2238468"/>
              <a:gd name="connsiteX26" fmla="*/ 3184655 w 3184655"/>
              <a:gd name="connsiteY26" fmla="*/ 72836 h 2238468"/>
              <a:gd name="connsiteX27" fmla="*/ 3184655 w 3184655"/>
              <a:gd name="connsiteY27" fmla="*/ 99700 h 2238468"/>
              <a:gd name="connsiteX28" fmla="*/ 3184655 w 3184655"/>
              <a:gd name="connsiteY28" fmla="*/ 139776 h 2238468"/>
              <a:gd name="connsiteX29" fmla="*/ 3184655 w 3184655"/>
              <a:gd name="connsiteY29" fmla="*/ 195707 h 2238468"/>
              <a:gd name="connsiteX30" fmla="*/ 3184655 w 3184655"/>
              <a:gd name="connsiteY30" fmla="*/ 270134 h 2238468"/>
              <a:gd name="connsiteX31" fmla="*/ 3184655 w 3184655"/>
              <a:gd name="connsiteY31" fmla="*/ 365701 h 2238468"/>
              <a:gd name="connsiteX32" fmla="*/ 3184655 w 3184655"/>
              <a:gd name="connsiteY32" fmla="*/ 485049 h 2238468"/>
              <a:gd name="connsiteX33" fmla="*/ 3184655 w 3184655"/>
              <a:gd name="connsiteY33" fmla="*/ 630821 h 2238468"/>
              <a:gd name="connsiteX34" fmla="*/ 3184655 w 3184655"/>
              <a:gd name="connsiteY34" fmla="*/ 714441 h 2238468"/>
              <a:gd name="connsiteX35" fmla="*/ 3184655 w 3184655"/>
              <a:gd name="connsiteY35" fmla="*/ 805659 h 2238468"/>
              <a:gd name="connsiteX36" fmla="*/ 3184655 w 3184655"/>
              <a:gd name="connsiteY36" fmla="*/ 904803 h 2238468"/>
              <a:gd name="connsiteX37" fmla="*/ 3184655 w 3184655"/>
              <a:gd name="connsiteY37" fmla="*/ 1012206 h 2238468"/>
              <a:gd name="connsiteX38" fmla="*/ 3184655 w 3184655"/>
              <a:gd name="connsiteY38" fmla="*/ 1128196 h 2238468"/>
              <a:gd name="connsiteX39" fmla="*/ 3184655 w 3184655"/>
              <a:gd name="connsiteY39" fmla="*/ 1253104 h 2238468"/>
              <a:gd name="connsiteX40" fmla="*/ 3184655 w 3184655"/>
              <a:gd name="connsiteY40" fmla="*/ 1387260 h 2238468"/>
              <a:gd name="connsiteX41" fmla="*/ 3184655 w 3184655"/>
              <a:gd name="connsiteY41" fmla="*/ 1530995 h 2238468"/>
              <a:gd name="connsiteX42" fmla="*/ 3184655 w 3184655"/>
              <a:gd name="connsiteY42" fmla="*/ 1684639 h 2238468"/>
              <a:gd name="connsiteX43" fmla="*/ 3184655 w 3184655"/>
              <a:gd name="connsiteY43" fmla="*/ 1848522 h 2238468"/>
              <a:gd name="connsiteX44" fmla="*/ 347904 w 3184655"/>
              <a:gd name="connsiteY44" fmla="*/ 1848522 h 2238468"/>
              <a:gd name="connsiteX45" fmla="*/ 264645 w 3184655"/>
              <a:gd name="connsiteY45" fmla="*/ 1931870 h 2238468"/>
              <a:gd name="connsiteX46" fmla="*/ 264645 w 3184655"/>
              <a:gd name="connsiteY46" fmla="*/ 2238468 h 2238468"/>
              <a:gd name="connsiteX47" fmla="*/ 261253 w 3184655"/>
              <a:gd name="connsiteY47" fmla="*/ 2238468 h 2238468"/>
              <a:gd name="connsiteX48" fmla="*/ 237511 w 3184655"/>
              <a:gd name="connsiteY48" fmla="*/ 2238468 h 2238468"/>
              <a:gd name="connsiteX49" fmla="*/ 211650 w 3184655"/>
              <a:gd name="connsiteY49" fmla="*/ 2238468 h 2238468"/>
              <a:gd name="connsiteX50" fmla="*/ 173069 w 3184655"/>
              <a:gd name="connsiteY50" fmla="*/ 2238468 h 2238468"/>
              <a:gd name="connsiteX51" fmla="*/ 119226 w 3184655"/>
              <a:gd name="connsiteY51" fmla="*/ 2238468 h 2238468"/>
              <a:gd name="connsiteX52" fmla="*/ 47577 w 3184655"/>
              <a:gd name="connsiteY52" fmla="*/ 2238468 h 2238468"/>
              <a:gd name="connsiteX53" fmla="*/ 0 w 3184655"/>
              <a:gd name="connsiteY53" fmla="*/ 2193818 h 2238468"/>
              <a:gd name="connsiteX54" fmla="*/ 0 w 3184655"/>
              <a:gd name="connsiteY54" fmla="*/ 44650 h 2238468"/>
              <a:gd name="connsiteX55" fmla="*/ 47577 w 3184655"/>
              <a:gd name="connsiteY55" fmla="*/ 0 h 223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184655" h="2238468">
                <a:moveTo>
                  <a:pt x="47577" y="0"/>
                </a:moveTo>
                <a:lnTo>
                  <a:pt x="53611" y="0"/>
                </a:lnTo>
                <a:lnTo>
                  <a:pt x="67942" y="0"/>
                </a:lnTo>
                <a:lnTo>
                  <a:pt x="95850" y="0"/>
                </a:lnTo>
                <a:lnTo>
                  <a:pt x="141861" y="0"/>
                </a:lnTo>
                <a:lnTo>
                  <a:pt x="210500" y="0"/>
                </a:lnTo>
                <a:lnTo>
                  <a:pt x="306292" y="0"/>
                </a:lnTo>
                <a:lnTo>
                  <a:pt x="433765" y="0"/>
                </a:lnTo>
                <a:lnTo>
                  <a:pt x="597442" y="0"/>
                </a:lnTo>
                <a:lnTo>
                  <a:pt x="694272" y="0"/>
                </a:lnTo>
                <a:lnTo>
                  <a:pt x="801850" y="0"/>
                </a:lnTo>
                <a:lnTo>
                  <a:pt x="920742" y="0"/>
                </a:lnTo>
                <a:lnTo>
                  <a:pt x="1051514" y="0"/>
                </a:lnTo>
                <a:lnTo>
                  <a:pt x="1194732" y="0"/>
                </a:lnTo>
                <a:lnTo>
                  <a:pt x="1350960" y="0"/>
                </a:lnTo>
                <a:lnTo>
                  <a:pt x="1520766" y="0"/>
                </a:lnTo>
                <a:lnTo>
                  <a:pt x="1704714" y="0"/>
                </a:lnTo>
                <a:lnTo>
                  <a:pt x="1903371" y="0"/>
                </a:lnTo>
                <a:lnTo>
                  <a:pt x="2117302" y="0"/>
                </a:lnTo>
                <a:lnTo>
                  <a:pt x="2347072" y="0"/>
                </a:lnTo>
                <a:lnTo>
                  <a:pt x="2593248" y="0"/>
                </a:lnTo>
                <a:lnTo>
                  <a:pt x="2856395" y="0"/>
                </a:lnTo>
                <a:lnTo>
                  <a:pt x="3137079" y="0"/>
                </a:lnTo>
                <a:cubicBezTo>
                  <a:pt x="3163840" y="0"/>
                  <a:pt x="3184655" y="20837"/>
                  <a:pt x="3184655" y="44650"/>
                </a:cubicBezTo>
                <a:lnTo>
                  <a:pt x="3184655" y="48174"/>
                </a:lnTo>
                <a:lnTo>
                  <a:pt x="3184655" y="56541"/>
                </a:lnTo>
                <a:lnTo>
                  <a:pt x="3184655" y="72836"/>
                </a:lnTo>
                <a:lnTo>
                  <a:pt x="3184655" y="99700"/>
                </a:lnTo>
                <a:lnTo>
                  <a:pt x="3184655" y="139776"/>
                </a:lnTo>
                <a:lnTo>
                  <a:pt x="3184655" y="195707"/>
                </a:lnTo>
                <a:lnTo>
                  <a:pt x="3184655" y="270134"/>
                </a:lnTo>
                <a:lnTo>
                  <a:pt x="3184655" y="365701"/>
                </a:lnTo>
                <a:lnTo>
                  <a:pt x="3184655" y="485049"/>
                </a:lnTo>
                <a:lnTo>
                  <a:pt x="3184655" y="630821"/>
                </a:lnTo>
                <a:lnTo>
                  <a:pt x="3184655" y="714441"/>
                </a:lnTo>
                <a:lnTo>
                  <a:pt x="3184655" y="805659"/>
                </a:lnTo>
                <a:lnTo>
                  <a:pt x="3184655" y="904803"/>
                </a:lnTo>
                <a:lnTo>
                  <a:pt x="3184655" y="1012206"/>
                </a:lnTo>
                <a:lnTo>
                  <a:pt x="3184655" y="1128196"/>
                </a:lnTo>
                <a:lnTo>
                  <a:pt x="3184655" y="1253104"/>
                </a:lnTo>
                <a:lnTo>
                  <a:pt x="3184655" y="1387260"/>
                </a:lnTo>
                <a:lnTo>
                  <a:pt x="3184655" y="1530995"/>
                </a:lnTo>
                <a:lnTo>
                  <a:pt x="3184655" y="1684639"/>
                </a:lnTo>
                <a:lnTo>
                  <a:pt x="3184655" y="1848522"/>
                </a:lnTo>
                <a:cubicBezTo>
                  <a:pt x="3184655" y="1848522"/>
                  <a:pt x="3184655" y="1848522"/>
                  <a:pt x="347904" y="1848522"/>
                </a:cubicBezTo>
                <a:cubicBezTo>
                  <a:pt x="300327" y="1848522"/>
                  <a:pt x="264645" y="1887219"/>
                  <a:pt x="264645" y="1931870"/>
                </a:cubicBezTo>
                <a:cubicBezTo>
                  <a:pt x="264645" y="1931870"/>
                  <a:pt x="264645" y="1931870"/>
                  <a:pt x="264645" y="2238468"/>
                </a:cubicBezTo>
                <a:lnTo>
                  <a:pt x="261253" y="2238468"/>
                </a:lnTo>
                <a:lnTo>
                  <a:pt x="237511" y="2238468"/>
                </a:lnTo>
                <a:lnTo>
                  <a:pt x="211650" y="2238468"/>
                </a:lnTo>
                <a:lnTo>
                  <a:pt x="173069" y="2238468"/>
                </a:lnTo>
                <a:lnTo>
                  <a:pt x="119226" y="2238468"/>
                </a:lnTo>
                <a:lnTo>
                  <a:pt x="47577" y="2238468"/>
                </a:lnTo>
                <a:cubicBezTo>
                  <a:pt x="20815" y="2238468"/>
                  <a:pt x="0" y="2217631"/>
                  <a:pt x="0" y="2193818"/>
                </a:cubicBezTo>
                <a:cubicBezTo>
                  <a:pt x="0" y="2193818"/>
                  <a:pt x="0" y="2193818"/>
                  <a:pt x="0" y="44650"/>
                </a:cubicBezTo>
                <a:cubicBezTo>
                  <a:pt x="0" y="20837"/>
                  <a:pt x="20815" y="0"/>
                  <a:pt x="47577" y="0"/>
                </a:cubicBezTo>
                <a:close/>
              </a:path>
            </a:pathLst>
          </a:custGeom>
        </p:spPr>
        <p:txBody>
          <a:bodyPr wrap="square">
            <a:noAutofit/>
          </a:bodyPr>
          <a:lstStyle>
            <a:lvl1pPr marL="0" indent="0" algn="ctr">
              <a:buNone/>
              <a:defRPr sz="1800"/>
            </a:lvl1pPr>
          </a:lstStyle>
          <a:p>
            <a:r>
              <a:rPr lang="en-US" dirty="0"/>
              <a:t>Image Placeholder</a:t>
            </a:r>
          </a:p>
        </p:txBody>
      </p:sp>
      <p:sp>
        <p:nvSpPr>
          <p:cNvPr id="8" name="Picture Placeholder 7"/>
          <p:cNvSpPr>
            <a:spLocks noGrp="1"/>
          </p:cNvSpPr>
          <p:nvPr>
            <p:ph type="pic" sz="quarter" idx="10" hasCustomPrompt="1"/>
          </p:nvPr>
        </p:nvSpPr>
        <p:spPr>
          <a:xfrm>
            <a:off x="638713" y="3153464"/>
            <a:ext cx="3181684" cy="2238468"/>
          </a:xfrm>
          <a:custGeom>
            <a:avLst/>
            <a:gdLst>
              <a:gd name="connsiteX0" fmla="*/ 44603 w 3181684"/>
              <a:gd name="connsiteY0" fmla="*/ 0 h 2238468"/>
              <a:gd name="connsiteX1" fmla="*/ 50643 w 3181684"/>
              <a:gd name="connsiteY1" fmla="*/ 0 h 2238468"/>
              <a:gd name="connsiteX2" fmla="*/ 64988 w 3181684"/>
              <a:gd name="connsiteY2" fmla="*/ 0 h 2238468"/>
              <a:gd name="connsiteX3" fmla="*/ 92923 w 3181684"/>
              <a:gd name="connsiteY3" fmla="*/ 0 h 2238468"/>
              <a:gd name="connsiteX4" fmla="*/ 138978 w 3181684"/>
              <a:gd name="connsiteY4" fmla="*/ 0 h 2238468"/>
              <a:gd name="connsiteX5" fmla="*/ 207683 w 3181684"/>
              <a:gd name="connsiteY5" fmla="*/ 0 h 2238468"/>
              <a:gd name="connsiteX6" fmla="*/ 303568 w 3181684"/>
              <a:gd name="connsiteY6" fmla="*/ 0 h 2238468"/>
              <a:gd name="connsiteX7" fmla="*/ 431163 w 3181684"/>
              <a:gd name="connsiteY7" fmla="*/ 0 h 2238468"/>
              <a:gd name="connsiteX8" fmla="*/ 594997 w 3181684"/>
              <a:gd name="connsiteY8" fmla="*/ 0 h 2238468"/>
              <a:gd name="connsiteX9" fmla="*/ 691920 w 3181684"/>
              <a:gd name="connsiteY9" fmla="*/ 0 h 2238468"/>
              <a:gd name="connsiteX10" fmla="*/ 799602 w 3181684"/>
              <a:gd name="connsiteY10" fmla="*/ 0 h 2238468"/>
              <a:gd name="connsiteX11" fmla="*/ 918609 w 3181684"/>
              <a:gd name="connsiteY11" fmla="*/ 0 h 2238468"/>
              <a:gd name="connsiteX12" fmla="*/ 1049507 w 3181684"/>
              <a:gd name="connsiteY12" fmla="*/ 0 h 2238468"/>
              <a:gd name="connsiteX13" fmla="*/ 1192862 w 3181684"/>
              <a:gd name="connsiteY13" fmla="*/ 0 h 2238468"/>
              <a:gd name="connsiteX14" fmla="*/ 1349241 w 3181684"/>
              <a:gd name="connsiteY14" fmla="*/ 0 h 2238468"/>
              <a:gd name="connsiteX15" fmla="*/ 1519210 w 3181684"/>
              <a:gd name="connsiteY15" fmla="*/ 0 h 2238468"/>
              <a:gd name="connsiteX16" fmla="*/ 1703336 w 3181684"/>
              <a:gd name="connsiteY16" fmla="*/ 0 h 2238468"/>
              <a:gd name="connsiteX17" fmla="*/ 1902184 w 3181684"/>
              <a:gd name="connsiteY17" fmla="*/ 0 h 2238468"/>
              <a:gd name="connsiteX18" fmla="*/ 2116320 w 3181684"/>
              <a:gd name="connsiteY18" fmla="*/ 0 h 2238468"/>
              <a:gd name="connsiteX19" fmla="*/ 2346312 w 3181684"/>
              <a:gd name="connsiteY19" fmla="*/ 0 h 2238468"/>
              <a:gd name="connsiteX20" fmla="*/ 2592724 w 3181684"/>
              <a:gd name="connsiteY20" fmla="*/ 0 h 2238468"/>
              <a:gd name="connsiteX21" fmla="*/ 2856125 w 3181684"/>
              <a:gd name="connsiteY21" fmla="*/ 0 h 2238468"/>
              <a:gd name="connsiteX22" fmla="*/ 3137079 w 3181684"/>
              <a:gd name="connsiteY22" fmla="*/ 0 h 2238468"/>
              <a:gd name="connsiteX23" fmla="*/ 3170903 w 3181684"/>
              <a:gd name="connsiteY23" fmla="*/ 13395 h 2238468"/>
              <a:gd name="connsiteX24" fmla="*/ 3181684 w 3181684"/>
              <a:gd name="connsiteY24" fmla="*/ 37898 h 2238468"/>
              <a:gd name="connsiteX25" fmla="*/ 3181684 w 3181684"/>
              <a:gd name="connsiteY25" fmla="*/ 1848522 h 2238468"/>
              <a:gd name="connsiteX26" fmla="*/ 3179109 w 3181684"/>
              <a:gd name="connsiteY26" fmla="*/ 1848522 h 2238468"/>
              <a:gd name="connsiteX27" fmla="*/ 344930 w 3181684"/>
              <a:gd name="connsiteY27" fmla="*/ 1848522 h 2238468"/>
              <a:gd name="connsiteX28" fmla="*/ 261671 w 3181684"/>
              <a:gd name="connsiteY28" fmla="*/ 1931870 h 2238468"/>
              <a:gd name="connsiteX29" fmla="*/ 261671 w 3181684"/>
              <a:gd name="connsiteY29" fmla="*/ 2238468 h 2238468"/>
              <a:gd name="connsiteX30" fmla="*/ 258279 w 3181684"/>
              <a:gd name="connsiteY30" fmla="*/ 2238468 h 2238468"/>
              <a:gd name="connsiteX31" fmla="*/ 234538 w 3181684"/>
              <a:gd name="connsiteY31" fmla="*/ 2238468 h 2238468"/>
              <a:gd name="connsiteX32" fmla="*/ 208676 w 3181684"/>
              <a:gd name="connsiteY32" fmla="*/ 2238468 h 2238468"/>
              <a:gd name="connsiteX33" fmla="*/ 170096 w 3181684"/>
              <a:gd name="connsiteY33" fmla="*/ 2238468 h 2238468"/>
              <a:gd name="connsiteX34" fmla="*/ 116252 w 3181684"/>
              <a:gd name="connsiteY34" fmla="*/ 2238468 h 2238468"/>
              <a:gd name="connsiteX35" fmla="*/ 44603 w 3181684"/>
              <a:gd name="connsiteY35" fmla="*/ 2238468 h 2238468"/>
              <a:gd name="connsiteX36" fmla="*/ 0 w 3181684"/>
              <a:gd name="connsiteY36" fmla="*/ 2193818 h 2238468"/>
              <a:gd name="connsiteX37" fmla="*/ 0 w 3181684"/>
              <a:gd name="connsiteY37" fmla="*/ 44650 h 2238468"/>
              <a:gd name="connsiteX38" fmla="*/ 44603 w 3181684"/>
              <a:gd name="connsiteY38" fmla="*/ 0 h 223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181684" h="2238468">
                <a:moveTo>
                  <a:pt x="44603" y="0"/>
                </a:moveTo>
                <a:lnTo>
                  <a:pt x="50643" y="0"/>
                </a:lnTo>
                <a:lnTo>
                  <a:pt x="64988" y="0"/>
                </a:lnTo>
                <a:lnTo>
                  <a:pt x="92923" y="0"/>
                </a:lnTo>
                <a:lnTo>
                  <a:pt x="138978" y="0"/>
                </a:lnTo>
                <a:lnTo>
                  <a:pt x="207683" y="0"/>
                </a:lnTo>
                <a:lnTo>
                  <a:pt x="303568" y="0"/>
                </a:lnTo>
                <a:lnTo>
                  <a:pt x="431163" y="0"/>
                </a:lnTo>
                <a:lnTo>
                  <a:pt x="594997" y="0"/>
                </a:lnTo>
                <a:lnTo>
                  <a:pt x="691920" y="0"/>
                </a:lnTo>
                <a:lnTo>
                  <a:pt x="799602" y="0"/>
                </a:lnTo>
                <a:lnTo>
                  <a:pt x="918609" y="0"/>
                </a:lnTo>
                <a:lnTo>
                  <a:pt x="1049507" y="0"/>
                </a:lnTo>
                <a:lnTo>
                  <a:pt x="1192862" y="0"/>
                </a:lnTo>
                <a:lnTo>
                  <a:pt x="1349241" y="0"/>
                </a:lnTo>
                <a:lnTo>
                  <a:pt x="1519210" y="0"/>
                </a:lnTo>
                <a:lnTo>
                  <a:pt x="1703336" y="0"/>
                </a:lnTo>
                <a:lnTo>
                  <a:pt x="1902184" y="0"/>
                </a:lnTo>
                <a:lnTo>
                  <a:pt x="2116320" y="0"/>
                </a:lnTo>
                <a:lnTo>
                  <a:pt x="2346312" y="0"/>
                </a:lnTo>
                <a:lnTo>
                  <a:pt x="2592724" y="0"/>
                </a:lnTo>
                <a:lnTo>
                  <a:pt x="2856125" y="0"/>
                </a:lnTo>
                <a:lnTo>
                  <a:pt x="3137079" y="0"/>
                </a:lnTo>
                <a:cubicBezTo>
                  <a:pt x="3150460" y="0"/>
                  <a:pt x="3162354" y="5209"/>
                  <a:pt x="3170903" y="13395"/>
                </a:cubicBezTo>
                <a:lnTo>
                  <a:pt x="3181684" y="37898"/>
                </a:lnTo>
                <a:lnTo>
                  <a:pt x="3181684" y="1848522"/>
                </a:lnTo>
                <a:lnTo>
                  <a:pt x="3179109" y="1848522"/>
                </a:lnTo>
                <a:cubicBezTo>
                  <a:pt x="3140284" y="1848522"/>
                  <a:pt x="2829690" y="1848522"/>
                  <a:pt x="344930" y="1848522"/>
                </a:cubicBezTo>
                <a:cubicBezTo>
                  <a:pt x="300327" y="1848522"/>
                  <a:pt x="261671" y="1887219"/>
                  <a:pt x="261671" y="1931870"/>
                </a:cubicBezTo>
                <a:cubicBezTo>
                  <a:pt x="261671" y="1931870"/>
                  <a:pt x="261671" y="1931870"/>
                  <a:pt x="261671" y="2238468"/>
                </a:cubicBezTo>
                <a:lnTo>
                  <a:pt x="258279" y="2238468"/>
                </a:lnTo>
                <a:lnTo>
                  <a:pt x="234538" y="2238468"/>
                </a:lnTo>
                <a:lnTo>
                  <a:pt x="208676" y="2238468"/>
                </a:lnTo>
                <a:lnTo>
                  <a:pt x="170096" y="2238468"/>
                </a:lnTo>
                <a:lnTo>
                  <a:pt x="116252" y="2238468"/>
                </a:lnTo>
                <a:lnTo>
                  <a:pt x="44603" y="2238468"/>
                </a:lnTo>
                <a:cubicBezTo>
                  <a:pt x="20815" y="2238468"/>
                  <a:pt x="0" y="2217631"/>
                  <a:pt x="0" y="2193818"/>
                </a:cubicBezTo>
                <a:cubicBezTo>
                  <a:pt x="0" y="2193818"/>
                  <a:pt x="0" y="2193818"/>
                  <a:pt x="0" y="44650"/>
                </a:cubicBezTo>
                <a:cubicBezTo>
                  <a:pt x="0" y="20837"/>
                  <a:pt x="20815" y="0"/>
                  <a:pt x="44603" y="0"/>
                </a:cubicBezTo>
                <a:close/>
              </a:path>
            </a:pathLst>
          </a:custGeom>
        </p:spPr>
        <p:txBody>
          <a:bodyPr wrap="square">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937776197"/>
      </p:ext>
    </p:extLst>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Summary Page 05">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656058" y="3329273"/>
            <a:ext cx="4653266" cy="2935937"/>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667734427"/>
      </p:ext>
    </p:extLst>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Summary Page 06">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4811460" y="589554"/>
            <a:ext cx="6739013" cy="5663861"/>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624998198"/>
      </p:ext>
    </p:extLst>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Document History Page 01">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0" y="0"/>
            <a:ext cx="10251082" cy="6875636"/>
          </a:xfrm>
          <a:prstGeom prst="rect">
            <a:avLst/>
          </a:prstGeom>
        </p:spPr>
        <p:txBody>
          <a:bodyPr/>
          <a:lstStyle>
            <a:lvl1pPr marL="0" indent="0">
              <a:buNone/>
              <a:defRPr sz="1800"/>
            </a:lvl1pPr>
          </a:lstStyle>
          <a:p>
            <a:r>
              <a:rPr lang="en-US" dirty="0"/>
              <a:t>Image Placeholder</a:t>
            </a:r>
          </a:p>
        </p:txBody>
      </p:sp>
      <p:sp>
        <p:nvSpPr>
          <p:cNvPr id="17" name="Picture Placeholder 16"/>
          <p:cNvSpPr>
            <a:spLocks noGrp="1"/>
          </p:cNvSpPr>
          <p:nvPr>
            <p:ph type="pic" sz="quarter" idx="13" hasCustomPrompt="1"/>
          </p:nvPr>
        </p:nvSpPr>
        <p:spPr>
          <a:xfrm>
            <a:off x="1185046" y="4446146"/>
            <a:ext cx="1688466" cy="1691436"/>
          </a:xfrm>
          <a:custGeom>
            <a:avLst/>
            <a:gdLst>
              <a:gd name="connsiteX0" fmla="*/ 844233 w 1688466"/>
              <a:gd name="connsiteY0" fmla="*/ 0 h 1691436"/>
              <a:gd name="connsiteX1" fmla="*/ 1688466 w 1688466"/>
              <a:gd name="connsiteY1" fmla="*/ 845718 h 1691436"/>
              <a:gd name="connsiteX2" fmla="*/ 844233 w 1688466"/>
              <a:gd name="connsiteY2" fmla="*/ 1691436 h 1691436"/>
              <a:gd name="connsiteX3" fmla="*/ 0 w 1688466"/>
              <a:gd name="connsiteY3" fmla="*/ 845718 h 1691436"/>
              <a:gd name="connsiteX4" fmla="*/ 844233 w 1688466"/>
              <a:gd name="connsiteY4" fmla="*/ 0 h 1691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8466" h="1691436">
                <a:moveTo>
                  <a:pt x="844233" y="0"/>
                </a:moveTo>
                <a:cubicBezTo>
                  <a:pt x="1310490" y="0"/>
                  <a:pt x="1688466" y="378641"/>
                  <a:pt x="1688466" y="845718"/>
                </a:cubicBezTo>
                <a:cubicBezTo>
                  <a:pt x="1688466" y="1312795"/>
                  <a:pt x="1310490" y="1691436"/>
                  <a:pt x="844233" y="1691436"/>
                </a:cubicBezTo>
                <a:cubicBezTo>
                  <a:pt x="377976" y="1691436"/>
                  <a:pt x="0" y="1312795"/>
                  <a:pt x="0" y="845718"/>
                </a:cubicBezTo>
                <a:cubicBezTo>
                  <a:pt x="0" y="378641"/>
                  <a:pt x="377976" y="0"/>
                  <a:pt x="844233"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4" name="Picture Placeholder 13"/>
          <p:cNvSpPr>
            <a:spLocks noGrp="1"/>
          </p:cNvSpPr>
          <p:nvPr>
            <p:ph type="pic" sz="quarter" idx="12" hasCustomPrompt="1"/>
          </p:nvPr>
        </p:nvSpPr>
        <p:spPr>
          <a:xfrm>
            <a:off x="650439" y="1431557"/>
            <a:ext cx="3044287" cy="1508779"/>
          </a:xfrm>
          <a:prstGeom prst="rect">
            <a:avLst/>
          </a:prstGeom>
        </p:spPr>
        <p:txBody>
          <a:bodyPr/>
          <a:lstStyle>
            <a:lvl1pPr marL="0" indent="0">
              <a:buNone/>
              <a:defRPr sz="1800"/>
            </a:lvl1pPr>
          </a:lstStyle>
          <a:p>
            <a:r>
              <a:rPr lang="en-US" dirty="0"/>
              <a:t>Image Placeholder</a:t>
            </a:r>
          </a:p>
        </p:txBody>
      </p:sp>
      <p:sp>
        <p:nvSpPr>
          <p:cNvPr id="10" name="Picture Placeholder 9"/>
          <p:cNvSpPr>
            <a:spLocks noGrp="1"/>
          </p:cNvSpPr>
          <p:nvPr>
            <p:ph type="pic" sz="quarter" idx="11" hasCustomPrompt="1"/>
          </p:nvPr>
        </p:nvSpPr>
        <p:spPr>
          <a:xfrm>
            <a:off x="8948721" y="613313"/>
            <a:ext cx="2604722" cy="396797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871740618"/>
      </p:ext>
    </p:extLst>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Document History Page 02">
    <p:spTree>
      <p:nvGrpSpPr>
        <p:cNvPr id="1" name=""/>
        <p:cNvGrpSpPr/>
        <p:nvPr/>
      </p:nvGrpSpPr>
      <p:grpSpPr>
        <a:xfrm>
          <a:off x="0" y="0"/>
          <a:ext cx="0" cy="0"/>
          <a:chOff x="0" y="0"/>
          <a:chExt cx="0" cy="0"/>
        </a:xfrm>
      </p:grpSpPr>
      <p:sp>
        <p:nvSpPr>
          <p:cNvPr id="14" name="Picture Placeholder 13"/>
          <p:cNvSpPr>
            <a:spLocks noGrp="1"/>
          </p:cNvSpPr>
          <p:nvPr>
            <p:ph type="pic" sz="quarter" idx="12" hasCustomPrompt="1"/>
          </p:nvPr>
        </p:nvSpPr>
        <p:spPr>
          <a:xfrm>
            <a:off x="8137901" y="3333867"/>
            <a:ext cx="3418512" cy="2910636"/>
          </a:xfrm>
          <a:custGeom>
            <a:avLst/>
            <a:gdLst>
              <a:gd name="connsiteX0" fmla="*/ 404276 w 3418512"/>
              <a:gd name="connsiteY0" fmla="*/ 0 h 2910636"/>
              <a:gd name="connsiteX1" fmla="*/ 408329 w 3418512"/>
              <a:gd name="connsiteY1" fmla="*/ 0 h 2910636"/>
              <a:gd name="connsiteX2" fmla="*/ 417953 w 3418512"/>
              <a:gd name="connsiteY2" fmla="*/ 0 h 2910636"/>
              <a:gd name="connsiteX3" fmla="*/ 436696 w 3418512"/>
              <a:gd name="connsiteY3" fmla="*/ 0 h 2910636"/>
              <a:gd name="connsiteX4" fmla="*/ 467597 w 3418512"/>
              <a:gd name="connsiteY4" fmla="*/ 0 h 2910636"/>
              <a:gd name="connsiteX5" fmla="*/ 513694 w 3418512"/>
              <a:gd name="connsiteY5" fmla="*/ 0 h 2910636"/>
              <a:gd name="connsiteX6" fmla="*/ 578028 w 3418512"/>
              <a:gd name="connsiteY6" fmla="*/ 0 h 2910636"/>
              <a:gd name="connsiteX7" fmla="*/ 663637 w 3418512"/>
              <a:gd name="connsiteY7" fmla="*/ 0 h 2910636"/>
              <a:gd name="connsiteX8" fmla="*/ 773562 w 3418512"/>
              <a:gd name="connsiteY8" fmla="*/ 0 h 2910636"/>
              <a:gd name="connsiteX9" fmla="*/ 910841 w 3418512"/>
              <a:gd name="connsiteY9" fmla="*/ 0 h 2910636"/>
              <a:gd name="connsiteX10" fmla="*/ 1078513 w 3418512"/>
              <a:gd name="connsiteY10" fmla="*/ 0 h 2910636"/>
              <a:gd name="connsiteX11" fmla="*/ 1174697 w 3418512"/>
              <a:gd name="connsiteY11" fmla="*/ 0 h 2910636"/>
              <a:gd name="connsiteX12" fmla="*/ 1279619 w 3418512"/>
              <a:gd name="connsiteY12" fmla="*/ 0 h 2910636"/>
              <a:gd name="connsiteX13" fmla="*/ 1393660 w 3418512"/>
              <a:gd name="connsiteY13" fmla="*/ 0 h 2910636"/>
              <a:gd name="connsiteX14" fmla="*/ 1517198 w 3418512"/>
              <a:gd name="connsiteY14" fmla="*/ 0 h 2910636"/>
              <a:gd name="connsiteX15" fmla="*/ 1650615 w 3418512"/>
              <a:gd name="connsiteY15" fmla="*/ 0 h 2910636"/>
              <a:gd name="connsiteX16" fmla="*/ 1794289 w 3418512"/>
              <a:gd name="connsiteY16" fmla="*/ 0 h 2910636"/>
              <a:gd name="connsiteX17" fmla="*/ 1948601 w 3418512"/>
              <a:gd name="connsiteY17" fmla="*/ 0 h 2910636"/>
              <a:gd name="connsiteX18" fmla="*/ 2113931 w 3418512"/>
              <a:gd name="connsiteY18" fmla="*/ 0 h 2910636"/>
              <a:gd name="connsiteX19" fmla="*/ 2290659 w 3418512"/>
              <a:gd name="connsiteY19" fmla="*/ 0 h 2910636"/>
              <a:gd name="connsiteX20" fmla="*/ 2479164 w 3418512"/>
              <a:gd name="connsiteY20" fmla="*/ 0 h 2910636"/>
              <a:gd name="connsiteX21" fmla="*/ 2681303 w 3418512"/>
              <a:gd name="connsiteY21" fmla="*/ 279755 h 2910636"/>
              <a:gd name="connsiteX22" fmla="*/ 2883441 w 3418512"/>
              <a:gd name="connsiteY22" fmla="*/ 0 h 2910636"/>
              <a:gd name="connsiteX23" fmla="*/ 2885485 w 3418512"/>
              <a:gd name="connsiteY23" fmla="*/ 0 h 2910636"/>
              <a:gd name="connsiteX24" fmla="*/ 2899790 w 3418512"/>
              <a:gd name="connsiteY24" fmla="*/ 0 h 2910636"/>
              <a:gd name="connsiteX25" fmla="*/ 2915373 w 3418512"/>
              <a:gd name="connsiteY25" fmla="*/ 0 h 2910636"/>
              <a:gd name="connsiteX26" fmla="*/ 2938620 w 3418512"/>
              <a:gd name="connsiteY26" fmla="*/ 0 h 2910636"/>
              <a:gd name="connsiteX27" fmla="*/ 2971063 w 3418512"/>
              <a:gd name="connsiteY27" fmla="*/ 0 h 2910636"/>
              <a:gd name="connsiteX28" fmla="*/ 3014236 w 3418512"/>
              <a:gd name="connsiteY28" fmla="*/ 0 h 2910636"/>
              <a:gd name="connsiteX29" fmla="*/ 3418512 w 3418512"/>
              <a:gd name="connsiteY29" fmla="*/ 404751 h 2910636"/>
              <a:gd name="connsiteX30" fmla="*/ 3418512 w 3418512"/>
              <a:gd name="connsiteY30" fmla="*/ 408855 h 2910636"/>
              <a:gd name="connsiteX31" fmla="*/ 3418512 w 3418512"/>
              <a:gd name="connsiteY31" fmla="*/ 418601 h 2910636"/>
              <a:gd name="connsiteX32" fmla="*/ 3418512 w 3418512"/>
              <a:gd name="connsiteY32" fmla="*/ 437581 h 2910636"/>
              <a:gd name="connsiteX33" fmla="*/ 3418512 w 3418512"/>
              <a:gd name="connsiteY33" fmla="*/ 468873 h 2910636"/>
              <a:gd name="connsiteX34" fmla="*/ 3418512 w 3418512"/>
              <a:gd name="connsiteY34" fmla="*/ 515553 h 2910636"/>
              <a:gd name="connsiteX35" fmla="*/ 3418512 w 3418512"/>
              <a:gd name="connsiteY35" fmla="*/ 580701 h 2910636"/>
              <a:gd name="connsiteX36" fmla="*/ 3418512 w 3418512"/>
              <a:gd name="connsiteY36" fmla="*/ 667393 h 2910636"/>
              <a:gd name="connsiteX37" fmla="*/ 3418512 w 3418512"/>
              <a:gd name="connsiteY37" fmla="*/ 778708 h 2910636"/>
              <a:gd name="connsiteX38" fmla="*/ 3418512 w 3418512"/>
              <a:gd name="connsiteY38" fmla="*/ 844561 h 2910636"/>
              <a:gd name="connsiteX39" fmla="*/ 3418512 w 3418512"/>
              <a:gd name="connsiteY39" fmla="*/ 917723 h 2910636"/>
              <a:gd name="connsiteX40" fmla="*/ 3418512 w 3418512"/>
              <a:gd name="connsiteY40" fmla="*/ 998581 h 2910636"/>
              <a:gd name="connsiteX41" fmla="*/ 3418512 w 3418512"/>
              <a:gd name="connsiteY41" fmla="*/ 1087517 h 2910636"/>
              <a:gd name="connsiteX42" fmla="*/ 3418512 w 3418512"/>
              <a:gd name="connsiteY42" fmla="*/ 1184918 h 2910636"/>
              <a:gd name="connsiteX43" fmla="*/ 3418512 w 3418512"/>
              <a:gd name="connsiteY43" fmla="*/ 1291167 h 2910636"/>
              <a:gd name="connsiteX44" fmla="*/ 3418512 w 3418512"/>
              <a:gd name="connsiteY44" fmla="*/ 1406650 h 2910636"/>
              <a:gd name="connsiteX45" fmla="*/ 3418512 w 3418512"/>
              <a:gd name="connsiteY45" fmla="*/ 1531751 h 2910636"/>
              <a:gd name="connsiteX46" fmla="*/ 3418512 w 3418512"/>
              <a:gd name="connsiteY46" fmla="*/ 1666855 h 2910636"/>
              <a:gd name="connsiteX47" fmla="*/ 3418512 w 3418512"/>
              <a:gd name="connsiteY47" fmla="*/ 1812347 h 2910636"/>
              <a:gd name="connsiteX48" fmla="*/ 3418512 w 3418512"/>
              <a:gd name="connsiteY48" fmla="*/ 1968611 h 2910636"/>
              <a:gd name="connsiteX49" fmla="*/ 3418512 w 3418512"/>
              <a:gd name="connsiteY49" fmla="*/ 2136032 h 2910636"/>
              <a:gd name="connsiteX50" fmla="*/ 3418512 w 3418512"/>
              <a:gd name="connsiteY50" fmla="*/ 2314995 h 2910636"/>
              <a:gd name="connsiteX51" fmla="*/ 3418512 w 3418512"/>
              <a:gd name="connsiteY51" fmla="*/ 2505885 h 2910636"/>
              <a:gd name="connsiteX52" fmla="*/ 3014236 w 3418512"/>
              <a:gd name="connsiteY52" fmla="*/ 2910636 h 2910636"/>
              <a:gd name="connsiteX53" fmla="*/ 3009138 w 3418512"/>
              <a:gd name="connsiteY53" fmla="*/ 2910636 h 2910636"/>
              <a:gd name="connsiteX54" fmla="*/ 2997032 w 3418512"/>
              <a:gd name="connsiteY54" fmla="*/ 2910636 h 2910636"/>
              <a:gd name="connsiteX55" fmla="*/ 2973455 w 3418512"/>
              <a:gd name="connsiteY55" fmla="*/ 2910636 h 2910636"/>
              <a:gd name="connsiteX56" fmla="*/ 2934586 w 3418512"/>
              <a:gd name="connsiteY56" fmla="*/ 2910636 h 2910636"/>
              <a:gd name="connsiteX57" fmla="*/ 2876601 w 3418512"/>
              <a:gd name="connsiteY57" fmla="*/ 2910636 h 2910636"/>
              <a:gd name="connsiteX58" fmla="*/ 2795677 w 3418512"/>
              <a:gd name="connsiteY58" fmla="*/ 2910636 h 2910636"/>
              <a:gd name="connsiteX59" fmla="*/ 2687991 w 3418512"/>
              <a:gd name="connsiteY59" fmla="*/ 2910636 h 2910636"/>
              <a:gd name="connsiteX60" fmla="*/ 2549719 w 3418512"/>
              <a:gd name="connsiteY60" fmla="*/ 2910636 h 2910636"/>
              <a:gd name="connsiteX61" fmla="*/ 2467919 w 3418512"/>
              <a:gd name="connsiteY61" fmla="*/ 2910636 h 2910636"/>
              <a:gd name="connsiteX62" fmla="*/ 2377039 w 3418512"/>
              <a:gd name="connsiteY62" fmla="*/ 2910636 h 2910636"/>
              <a:gd name="connsiteX63" fmla="*/ 2276601 w 3418512"/>
              <a:gd name="connsiteY63" fmla="*/ 2910636 h 2910636"/>
              <a:gd name="connsiteX64" fmla="*/ 2166126 w 3418512"/>
              <a:gd name="connsiteY64" fmla="*/ 2910636 h 2910636"/>
              <a:gd name="connsiteX65" fmla="*/ 2045139 w 3418512"/>
              <a:gd name="connsiteY65" fmla="*/ 2910636 h 2910636"/>
              <a:gd name="connsiteX66" fmla="*/ 1913159 w 3418512"/>
              <a:gd name="connsiteY66" fmla="*/ 2910636 h 2910636"/>
              <a:gd name="connsiteX67" fmla="*/ 1769710 w 3418512"/>
              <a:gd name="connsiteY67" fmla="*/ 2910636 h 2910636"/>
              <a:gd name="connsiteX68" fmla="*/ 1614314 w 3418512"/>
              <a:gd name="connsiteY68" fmla="*/ 2910636 h 2910636"/>
              <a:gd name="connsiteX69" fmla="*/ 1446492 w 3418512"/>
              <a:gd name="connsiteY69" fmla="*/ 2910636 h 2910636"/>
              <a:gd name="connsiteX70" fmla="*/ 1265767 w 3418512"/>
              <a:gd name="connsiteY70" fmla="*/ 2910636 h 2910636"/>
              <a:gd name="connsiteX71" fmla="*/ 1071661 w 3418512"/>
              <a:gd name="connsiteY71" fmla="*/ 2910636 h 2910636"/>
              <a:gd name="connsiteX72" fmla="*/ 863695 w 3418512"/>
              <a:gd name="connsiteY72" fmla="*/ 2910636 h 2910636"/>
              <a:gd name="connsiteX73" fmla="*/ 641393 w 3418512"/>
              <a:gd name="connsiteY73" fmla="*/ 2910636 h 2910636"/>
              <a:gd name="connsiteX74" fmla="*/ 404276 w 3418512"/>
              <a:gd name="connsiteY74" fmla="*/ 2910636 h 2910636"/>
              <a:gd name="connsiteX75" fmla="*/ 0 w 3418512"/>
              <a:gd name="connsiteY75" fmla="*/ 2505885 h 2910636"/>
              <a:gd name="connsiteX76" fmla="*/ 0 w 3418512"/>
              <a:gd name="connsiteY76" fmla="*/ 2501782 h 2910636"/>
              <a:gd name="connsiteX77" fmla="*/ 0 w 3418512"/>
              <a:gd name="connsiteY77" fmla="*/ 2492035 h 2910636"/>
              <a:gd name="connsiteX78" fmla="*/ 0 w 3418512"/>
              <a:gd name="connsiteY78" fmla="*/ 2473055 h 2910636"/>
              <a:gd name="connsiteX79" fmla="*/ 0 w 3418512"/>
              <a:gd name="connsiteY79" fmla="*/ 2441764 h 2910636"/>
              <a:gd name="connsiteX80" fmla="*/ 0 w 3418512"/>
              <a:gd name="connsiteY80" fmla="*/ 2395083 h 2910636"/>
              <a:gd name="connsiteX81" fmla="*/ 0 w 3418512"/>
              <a:gd name="connsiteY81" fmla="*/ 2329936 h 2910636"/>
              <a:gd name="connsiteX82" fmla="*/ 0 w 3418512"/>
              <a:gd name="connsiteY82" fmla="*/ 2243244 h 2910636"/>
              <a:gd name="connsiteX83" fmla="*/ 0 w 3418512"/>
              <a:gd name="connsiteY83" fmla="*/ 2131929 h 2910636"/>
              <a:gd name="connsiteX84" fmla="*/ 0 w 3418512"/>
              <a:gd name="connsiteY84" fmla="*/ 2066076 h 2910636"/>
              <a:gd name="connsiteX85" fmla="*/ 0 w 3418512"/>
              <a:gd name="connsiteY85" fmla="*/ 1992913 h 2910636"/>
              <a:gd name="connsiteX86" fmla="*/ 0 w 3418512"/>
              <a:gd name="connsiteY86" fmla="*/ 1912056 h 2910636"/>
              <a:gd name="connsiteX87" fmla="*/ 0 w 3418512"/>
              <a:gd name="connsiteY87" fmla="*/ 1823119 h 2910636"/>
              <a:gd name="connsiteX88" fmla="*/ 0 w 3418512"/>
              <a:gd name="connsiteY88" fmla="*/ 1725719 h 2910636"/>
              <a:gd name="connsiteX89" fmla="*/ 0 w 3418512"/>
              <a:gd name="connsiteY89" fmla="*/ 1619469 h 2910636"/>
              <a:gd name="connsiteX90" fmla="*/ 0 w 3418512"/>
              <a:gd name="connsiteY90" fmla="*/ 1503987 h 2910636"/>
              <a:gd name="connsiteX91" fmla="*/ 0 w 3418512"/>
              <a:gd name="connsiteY91" fmla="*/ 1378885 h 2910636"/>
              <a:gd name="connsiteX92" fmla="*/ 0 w 3418512"/>
              <a:gd name="connsiteY92" fmla="*/ 1243781 h 2910636"/>
              <a:gd name="connsiteX93" fmla="*/ 0 w 3418512"/>
              <a:gd name="connsiteY93" fmla="*/ 1098290 h 2910636"/>
              <a:gd name="connsiteX94" fmla="*/ 0 w 3418512"/>
              <a:gd name="connsiteY94" fmla="*/ 942026 h 2910636"/>
              <a:gd name="connsiteX95" fmla="*/ 0 w 3418512"/>
              <a:gd name="connsiteY95" fmla="*/ 774604 h 2910636"/>
              <a:gd name="connsiteX96" fmla="*/ 0 w 3418512"/>
              <a:gd name="connsiteY96" fmla="*/ 595641 h 2910636"/>
              <a:gd name="connsiteX97" fmla="*/ 0 w 3418512"/>
              <a:gd name="connsiteY97" fmla="*/ 404751 h 2910636"/>
              <a:gd name="connsiteX98" fmla="*/ 404276 w 3418512"/>
              <a:gd name="connsiteY98" fmla="*/ 0 h 291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18512" h="2910636">
                <a:moveTo>
                  <a:pt x="404276" y="0"/>
                </a:moveTo>
                <a:lnTo>
                  <a:pt x="408329" y="0"/>
                </a:lnTo>
                <a:lnTo>
                  <a:pt x="417953" y="0"/>
                </a:lnTo>
                <a:lnTo>
                  <a:pt x="436696" y="0"/>
                </a:lnTo>
                <a:lnTo>
                  <a:pt x="467597" y="0"/>
                </a:lnTo>
                <a:lnTo>
                  <a:pt x="513694" y="0"/>
                </a:lnTo>
                <a:lnTo>
                  <a:pt x="578028" y="0"/>
                </a:lnTo>
                <a:lnTo>
                  <a:pt x="663637" y="0"/>
                </a:lnTo>
                <a:lnTo>
                  <a:pt x="773562" y="0"/>
                </a:lnTo>
                <a:lnTo>
                  <a:pt x="910841" y="0"/>
                </a:lnTo>
                <a:lnTo>
                  <a:pt x="1078513" y="0"/>
                </a:lnTo>
                <a:lnTo>
                  <a:pt x="1174697" y="0"/>
                </a:lnTo>
                <a:lnTo>
                  <a:pt x="1279619" y="0"/>
                </a:lnTo>
                <a:lnTo>
                  <a:pt x="1393660" y="0"/>
                </a:lnTo>
                <a:lnTo>
                  <a:pt x="1517198" y="0"/>
                </a:lnTo>
                <a:lnTo>
                  <a:pt x="1650615" y="0"/>
                </a:lnTo>
                <a:lnTo>
                  <a:pt x="1794289" y="0"/>
                </a:lnTo>
                <a:lnTo>
                  <a:pt x="1948601" y="0"/>
                </a:lnTo>
                <a:lnTo>
                  <a:pt x="2113931" y="0"/>
                </a:lnTo>
                <a:lnTo>
                  <a:pt x="2290659" y="0"/>
                </a:lnTo>
                <a:lnTo>
                  <a:pt x="2479164" y="0"/>
                </a:lnTo>
                <a:cubicBezTo>
                  <a:pt x="2479164" y="0"/>
                  <a:pt x="2479164" y="0"/>
                  <a:pt x="2681303" y="279755"/>
                </a:cubicBezTo>
                <a:lnTo>
                  <a:pt x="2883441" y="0"/>
                </a:lnTo>
                <a:lnTo>
                  <a:pt x="2885485" y="0"/>
                </a:lnTo>
                <a:lnTo>
                  <a:pt x="2899790" y="0"/>
                </a:lnTo>
                <a:lnTo>
                  <a:pt x="2915373" y="0"/>
                </a:lnTo>
                <a:lnTo>
                  <a:pt x="2938620" y="0"/>
                </a:lnTo>
                <a:lnTo>
                  <a:pt x="2971063" y="0"/>
                </a:lnTo>
                <a:lnTo>
                  <a:pt x="3014236" y="0"/>
                </a:lnTo>
                <a:cubicBezTo>
                  <a:pt x="3237182" y="0"/>
                  <a:pt x="3418512" y="181543"/>
                  <a:pt x="3418512" y="404751"/>
                </a:cubicBezTo>
                <a:lnTo>
                  <a:pt x="3418512" y="408855"/>
                </a:lnTo>
                <a:lnTo>
                  <a:pt x="3418512" y="418601"/>
                </a:lnTo>
                <a:lnTo>
                  <a:pt x="3418512" y="437581"/>
                </a:lnTo>
                <a:lnTo>
                  <a:pt x="3418512" y="468873"/>
                </a:lnTo>
                <a:lnTo>
                  <a:pt x="3418512" y="515553"/>
                </a:lnTo>
                <a:lnTo>
                  <a:pt x="3418512" y="580701"/>
                </a:lnTo>
                <a:lnTo>
                  <a:pt x="3418512" y="667393"/>
                </a:lnTo>
                <a:lnTo>
                  <a:pt x="3418512" y="778708"/>
                </a:lnTo>
                <a:lnTo>
                  <a:pt x="3418512" y="844561"/>
                </a:lnTo>
                <a:lnTo>
                  <a:pt x="3418512" y="917723"/>
                </a:lnTo>
                <a:lnTo>
                  <a:pt x="3418512" y="998581"/>
                </a:lnTo>
                <a:lnTo>
                  <a:pt x="3418512" y="1087517"/>
                </a:lnTo>
                <a:lnTo>
                  <a:pt x="3418512" y="1184918"/>
                </a:lnTo>
                <a:lnTo>
                  <a:pt x="3418512" y="1291167"/>
                </a:lnTo>
                <a:lnTo>
                  <a:pt x="3418512" y="1406650"/>
                </a:lnTo>
                <a:lnTo>
                  <a:pt x="3418512" y="1531751"/>
                </a:lnTo>
                <a:lnTo>
                  <a:pt x="3418512" y="1666855"/>
                </a:lnTo>
                <a:lnTo>
                  <a:pt x="3418512" y="1812347"/>
                </a:lnTo>
                <a:lnTo>
                  <a:pt x="3418512" y="1968611"/>
                </a:lnTo>
                <a:lnTo>
                  <a:pt x="3418512" y="2136032"/>
                </a:lnTo>
                <a:lnTo>
                  <a:pt x="3418512" y="2314995"/>
                </a:lnTo>
                <a:lnTo>
                  <a:pt x="3418512" y="2505885"/>
                </a:lnTo>
                <a:cubicBezTo>
                  <a:pt x="3418512" y="2729093"/>
                  <a:pt x="3237182" y="2910636"/>
                  <a:pt x="3014236" y="2910636"/>
                </a:cubicBezTo>
                <a:lnTo>
                  <a:pt x="3009138" y="2910636"/>
                </a:lnTo>
                <a:lnTo>
                  <a:pt x="2997032" y="2910636"/>
                </a:lnTo>
                <a:lnTo>
                  <a:pt x="2973455" y="2910636"/>
                </a:lnTo>
                <a:lnTo>
                  <a:pt x="2934586" y="2910636"/>
                </a:lnTo>
                <a:lnTo>
                  <a:pt x="2876601" y="2910636"/>
                </a:lnTo>
                <a:lnTo>
                  <a:pt x="2795677" y="2910636"/>
                </a:lnTo>
                <a:lnTo>
                  <a:pt x="2687991" y="2910636"/>
                </a:lnTo>
                <a:lnTo>
                  <a:pt x="2549719" y="2910636"/>
                </a:lnTo>
                <a:lnTo>
                  <a:pt x="2467919" y="2910636"/>
                </a:lnTo>
                <a:lnTo>
                  <a:pt x="2377039" y="2910636"/>
                </a:lnTo>
                <a:lnTo>
                  <a:pt x="2276601" y="2910636"/>
                </a:lnTo>
                <a:lnTo>
                  <a:pt x="2166126" y="2910636"/>
                </a:lnTo>
                <a:lnTo>
                  <a:pt x="2045139" y="2910636"/>
                </a:lnTo>
                <a:lnTo>
                  <a:pt x="1913159" y="2910636"/>
                </a:lnTo>
                <a:lnTo>
                  <a:pt x="1769710" y="2910636"/>
                </a:lnTo>
                <a:lnTo>
                  <a:pt x="1614314" y="2910636"/>
                </a:lnTo>
                <a:lnTo>
                  <a:pt x="1446492" y="2910636"/>
                </a:lnTo>
                <a:lnTo>
                  <a:pt x="1265767" y="2910636"/>
                </a:lnTo>
                <a:lnTo>
                  <a:pt x="1071661" y="2910636"/>
                </a:lnTo>
                <a:lnTo>
                  <a:pt x="863695" y="2910636"/>
                </a:lnTo>
                <a:lnTo>
                  <a:pt x="641393" y="2910636"/>
                </a:lnTo>
                <a:lnTo>
                  <a:pt x="404276" y="2910636"/>
                </a:lnTo>
                <a:cubicBezTo>
                  <a:pt x="181330" y="2910636"/>
                  <a:pt x="0" y="2729093"/>
                  <a:pt x="0" y="2505885"/>
                </a:cubicBezTo>
                <a:lnTo>
                  <a:pt x="0" y="2501782"/>
                </a:lnTo>
                <a:lnTo>
                  <a:pt x="0" y="2492035"/>
                </a:lnTo>
                <a:lnTo>
                  <a:pt x="0" y="2473055"/>
                </a:lnTo>
                <a:lnTo>
                  <a:pt x="0" y="2441764"/>
                </a:lnTo>
                <a:lnTo>
                  <a:pt x="0" y="2395083"/>
                </a:lnTo>
                <a:lnTo>
                  <a:pt x="0" y="2329936"/>
                </a:lnTo>
                <a:lnTo>
                  <a:pt x="0" y="2243244"/>
                </a:lnTo>
                <a:lnTo>
                  <a:pt x="0" y="2131929"/>
                </a:lnTo>
                <a:lnTo>
                  <a:pt x="0" y="2066076"/>
                </a:lnTo>
                <a:lnTo>
                  <a:pt x="0" y="1992913"/>
                </a:lnTo>
                <a:lnTo>
                  <a:pt x="0" y="1912056"/>
                </a:lnTo>
                <a:lnTo>
                  <a:pt x="0" y="1823119"/>
                </a:lnTo>
                <a:lnTo>
                  <a:pt x="0" y="1725719"/>
                </a:lnTo>
                <a:lnTo>
                  <a:pt x="0" y="1619469"/>
                </a:lnTo>
                <a:lnTo>
                  <a:pt x="0" y="1503987"/>
                </a:lnTo>
                <a:lnTo>
                  <a:pt x="0" y="1378885"/>
                </a:lnTo>
                <a:lnTo>
                  <a:pt x="0" y="1243781"/>
                </a:lnTo>
                <a:lnTo>
                  <a:pt x="0" y="1098290"/>
                </a:lnTo>
                <a:lnTo>
                  <a:pt x="0" y="942026"/>
                </a:lnTo>
                <a:lnTo>
                  <a:pt x="0" y="774604"/>
                </a:lnTo>
                <a:lnTo>
                  <a:pt x="0" y="595641"/>
                </a:lnTo>
                <a:lnTo>
                  <a:pt x="0" y="404751"/>
                </a:lnTo>
                <a:cubicBezTo>
                  <a:pt x="0" y="181543"/>
                  <a:pt x="181330" y="0"/>
                  <a:pt x="404276" y="0"/>
                </a:cubicBezTo>
                <a:close/>
              </a:path>
            </a:pathLst>
          </a:custGeom>
        </p:spPr>
        <p:txBody>
          <a:bodyPr wrap="square" anchor="b">
            <a:noAutofit/>
          </a:bodyPr>
          <a:lstStyle>
            <a:lvl1pPr marL="0" indent="0" algn="ctr">
              <a:buNone/>
              <a:defRPr sz="1800"/>
            </a:lvl1pPr>
          </a:lstStyle>
          <a:p>
            <a:r>
              <a:rPr lang="en-US" dirty="0"/>
              <a:t>Image Placeholder</a:t>
            </a:r>
          </a:p>
        </p:txBody>
      </p:sp>
      <p:sp>
        <p:nvSpPr>
          <p:cNvPr id="11" name="Picture Placeholder 10"/>
          <p:cNvSpPr>
            <a:spLocks noGrp="1"/>
          </p:cNvSpPr>
          <p:nvPr>
            <p:ph type="pic" sz="quarter" idx="11" hasCustomPrompt="1"/>
          </p:nvPr>
        </p:nvSpPr>
        <p:spPr>
          <a:xfrm>
            <a:off x="4389715" y="1798358"/>
            <a:ext cx="3418512" cy="2910636"/>
          </a:xfrm>
          <a:custGeom>
            <a:avLst/>
            <a:gdLst>
              <a:gd name="connsiteX0" fmla="*/ 404276 w 3418512"/>
              <a:gd name="connsiteY0" fmla="*/ 0 h 2910636"/>
              <a:gd name="connsiteX1" fmla="*/ 409374 w 3418512"/>
              <a:gd name="connsiteY1" fmla="*/ 0 h 2910636"/>
              <a:gd name="connsiteX2" fmla="*/ 421481 w 3418512"/>
              <a:gd name="connsiteY2" fmla="*/ 0 h 2910636"/>
              <a:gd name="connsiteX3" fmla="*/ 445057 w 3418512"/>
              <a:gd name="connsiteY3" fmla="*/ 0 h 2910636"/>
              <a:gd name="connsiteX4" fmla="*/ 483926 w 3418512"/>
              <a:gd name="connsiteY4" fmla="*/ 0 h 2910636"/>
              <a:gd name="connsiteX5" fmla="*/ 541911 w 3418512"/>
              <a:gd name="connsiteY5" fmla="*/ 0 h 2910636"/>
              <a:gd name="connsiteX6" fmla="*/ 622835 w 3418512"/>
              <a:gd name="connsiteY6" fmla="*/ 0 h 2910636"/>
              <a:gd name="connsiteX7" fmla="*/ 730521 w 3418512"/>
              <a:gd name="connsiteY7" fmla="*/ 0 h 2910636"/>
              <a:gd name="connsiteX8" fmla="*/ 868793 w 3418512"/>
              <a:gd name="connsiteY8" fmla="*/ 0 h 2910636"/>
              <a:gd name="connsiteX9" fmla="*/ 950593 w 3418512"/>
              <a:gd name="connsiteY9" fmla="*/ 0 h 2910636"/>
              <a:gd name="connsiteX10" fmla="*/ 1041474 w 3418512"/>
              <a:gd name="connsiteY10" fmla="*/ 0 h 2910636"/>
              <a:gd name="connsiteX11" fmla="*/ 1141912 w 3418512"/>
              <a:gd name="connsiteY11" fmla="*/ 0 h 2910636"/>
              <a:gd name="connsiteX12" fmla="*/ 1252386 w 3418512"/>
              <a:gd name="connsiteY12" fmla="*/ 0 h 2910636"/>
              <a:gd name="connsiteX13" fmla="*/ 1373374 w 3418512"/>
              <a:gd name="connsiteY13" fmla="*/ 0 h 2910636"/>
              <a:gd name="connsiteX14" fmla="*/ 1505353 w 3418512"/>
              <a:gd name="connsiteY14" fmla="*/ 0 h 2910636"/>
              <a:gd name="connsiteX15" fmla="*/ 1648802 w 3418512"/>
              <a:gd name="connsiteY15" fmla="*/ 0 h 2910636"/>
              <a:gd name="connsiteX16" fmla="*/ 1804199 w 3418512"/>
              <a:gd name="connsiteY16" fmla="*/ 0 h 2910636"/>
              <a:gd name="connsiteX17" fmla="*/ 1972021 w 3418512"/>
              <a:gd name="connsiteY17" fmla="*/ 0 h 2910636"/>
              <a:gd name="connsiteX18" fmla="*/ 2152746 w 3418512"/>
              <a:gd name="connsiteY18" fmla="*/ 0 h 2910636"/>
              <a:gd name="connsiteX19" fmla="*/ 2346852 w 3418512"/>
              <a:gd name="connsiteY19" fmla="*/ 0 h 2910636"/>
              <a:gd name="connsiteX20" fmla="*/ 2554817 w 3418512"/>
              <a:gd name="connsiteY20" fmla="*/ 0 h 2910636"/>
              <a:gd name="connsiteX21" fmla="*/ 2777119 w 3418512"/>
              <a:gd name="connsiteY21" fmla="*/ 0 h 2910636"/>
              <a:gd name="connsiteX22" fmla="*/ 3014236 w 3418512"/>
              <a:gd name="connsiteY22" fmla="*/ 0 h 2910636"/>
              <a:gd name="connsiteX23" fmla="*/ 3418512 w 3418512"/>
              <a:gd name="connsiteY23" fmla="*/ 404751 h 2910636"/>
              <a:gd name="connsiteX24" fmla="*/ 3418512 w 3418512"/>
              <a:gd name="connsiteY24" fmla="*/ 408855 h 2910636"/>
              <a:gd name="connsiteX25" fmla="*/ 3418512 w 3418512"/>
              <a:gd name="connsiteY25" fmla="*/ 418601 h 2910636"/>
              <a:gd name="connsiteX26" fmla="*/ 3418512 w 3418512"/>
              <a:gd name="connsiteY26" fmla="*/ 437581 h 2910636"/>
              <a:gd name="connsiteX27" fmla="*/ 3418512 w 3418512"/>
              <a:gd name="connsiteY27" fmla="*/ 468873 h 2910636"/>
              <a:gd name="connsiteX28" fmla="*/ 3418512 w 3418512"/>
              <a:gd name="connsiteY28" fmla="*/ 515553 h 2910636"/>
              <a:gd name="connsiteX29" fmla="*/ 3418512 w 3418512"/>
              <a:gd name="connsiteY29" fmla="*/ 580701 h 2910636"/>
              <a:gd name="connsiteX30" fmla="*/ 3418512 w 3418512"/>
              <a:gd name="connsiteY30" fmla="*/ 667393 h 2910636"/>
              <a:gd name="connsiteX31" fmla="*/ 3418512 w 3418512"/>
              <a:gd name="connsiteY31" fmla="*/ 778708 h 2910636"/>
              <a:gd name="connsiteX32" fmla="*/ 3418512 w 3418512"/>
              <a:gd name="connsiteY32" fmla="*/ 844561 h 2910636"/>
              <a:gd name="connsiteX33" fmla="*/ 3418512 w 3418512"/>
              <a:gd name="connsiteY33" fmla="*/ 917723 h 2910636"/>
              <a:gd name="connsiteX34" fmla="*/ 3418512 w 3418512"/>
              <a:gd name="connsiteY34" fmla="*/ 998581 h 2910636"/>
              <a:gd name="connsiteX35" fmla="*/ 3418512 w 3418512"/>
              <a:gd name="connsiteY35" fmla="*/ 1087517 h 2910636"/>
              <a:gd name="connsiteX36" fmla="*/ 3418512 w 3418512"/>
              <a:gd name="connsiteY36" fmla="*/ 1184918 h 2910636"/>
              <a:gd name="connsiteX37" fmla="*/ 3418512 w 3418512"/>
              <a:gd name="connsiteY37" fmla="*/ 1291167 h 2910636"/>
              <a:gd name="connsiteX38" fmla="*/ 3418512 w 3418512"/>
              <a:gd name="connsiteY38" fmla="*/ 1406650 h 2910636"/>
              <a:gd name="connsiteX39" fmla="*/ 3418512 w 3418512"/>
              <a:gd name="connsiteY39" fmla="*/ 1531751 h 2910636"/>
              <a:gd name="connsiteX40" fmla="*/ 3418512 w 3418512"/>
              <a:gd name="connsiteY40" fmla="*/ 1666855 h 2910636"/>
              <a:gd name="connsiteX41" fmla="*/ 3418512 w 3418512"/>
              <a:gd name="connsiteY41" fmla="*/ 1812347 h 2910636"/>
              <a:gd name="connsiteX42" fmla="*/ 3418512 w 3418512"/>
              <a:gd name="connsiteY42" fmla="*/ 1968611 h 2910636"/>
              <a:gd name="connsiteX43" fmla="*/ 3418512 w 3418512"/>
              <a:gd name="connsiteY43" fmla="*/ 2136032 h 2910636"/>
              <a:gd name="connsiteX44" fmla="*/ 3418512 w 3418512"/>
              <a:gd name="connsiteY44" fmla="*/ 2314995 h 2910636"/>
              <a:gd name="connsiteX45" fmla="*/ 3418512 w 3418512"/>
              <a:gd name="connsiteY45" fmla="*/ 2505885 h 2910636"/>
              <a:gd name="connsiteX46" fmla="*/ 3014236 w 3418512"/>
              <a:gd name="connsiteY46" fmla="*/ 2910636 h 2910636"/>
              <a:gd name="connsiteX47" fmla="*/ 3010184 w 3418512"/>
              <a:gd name="connsiteY47" fmla="*/ 2910636 h 2910636"/>
              <a:gd name="connsiteX48" fmla="*/ 3000559 w 3418512"/>
              <a:gd name="connsiteY48" fmla="*/ 2910636 h 2910636"/>
              <a:gd name="connsiteX49" fmla="*/ 2981816 w 3418512"/>
              <a:gd name="connsiteY49" fmla="*/ 2910636 h 2910636"/>
              <a:gd name="connsiteX50" fmla="*/ 2950916 w 3418512"/>
              <a:gd name="connsiteY50" fmla="*/ 2910636 h 2910636"/>
              <a:gd name="connsiteX51" fmla="*/ 2904818 w 3418512"/>
              <a:gd name="connsiteY51" fmla="*/ 2910636 h 2910636"/>
              <a:gd name="connsiteX52" fmla="*/ 2840485 w 3418512"/>
              <a:gd name="connsiteY52" fmla="*/ 2910636 h 2910636"/>
              <a:gd name="connsiteX53" fmla="*/ 2754875 w 3418512"/>
              <a:gd name="connsiteY53" fmla="*/ 2910636 h 2910636"/>
              <a:gd name="connsiteX54" fmla="*/ 2644951 w 3418512"/>
              <a:gd name="connsiteY54" fmla="*/ 2910636 h 2910636"/>
              <a:gd name="connsiteX55" fmla="*/ 2507672 w 3418512"/>
              <a:gd name="connsiteY55" fmla="*/ 2910636 h 2910636"/>
              <a:gd name="connsiteX56" fmla="*/ 2339999 w 3418512"/>
              <a:gd name="connsiteY56" fmla="*/ 2910636 h 2910636"/>
              <a:gd name="connsiteX57" fmla="*/ 2243815 w 3418512"/>
              <a:gd name="connsiteY57" fmla="*/ 2910636 h 2910636"/>
              <a:gd name="connsiteX58" fmla="*/ 2138893 w 3418512"/>
              <a:gd name="connsiteY58" fmla="*/ 2910636 h 2910636"/>
              <a:gd name="connsiteX59" fmla="*/ 2024852 w 3418512"/>
              <a:gd name="connsiteY59" fmla="*/ 2910636 h 2910636"/>
              <a:gd name="connsiteX60" fmla="*/ 1901314 w 3418512"/>
              <a:gd name="connsiteY60" fmla="*/ 2910636 h 2910636"/>
              <a:gd name="connsiteX61" fmla="*/ 1767897 w 3418512"/>
              <a:gd name="connsiteY61" fmla="*/ 2910636 h 2910636"/>
              <a:gd name="connsiteX62" fmla="*/ 1624223 w 3418512"/>
              <a:gd name="connsiteY62" fmla="*/ 2910636 h 2910636"/>
              <a:gd name="connsiteX63" fmla="*/ 1469911 w 3418512"/>
              <a:gd name="connsiteY63" fmla="*/ 2910636 h 2910636"/>
              <a:gd name="connsiteX64" fmla="*/ 1304581 w 3418512"/>
              <a:gd name="connsiteY64" fmla="*/ 2910636 h 2910636"/>
              <a:gd name="connsiteX65" fmla="*/ 1127853 w 3418512"/>
              <a:gd name="connsiteY65" fmla="*/ 2910636 h 2910636"/>
              <a:gd name="connsiteX66" fmla="*/ 939348 w 3418512"/>
              <a:gd name="connsiteY66" fmla="*/ 2910636 h 2910636"/>
              <a:gd name="connsiteX67" fmla="*/ 737210 w 3418512"/>
              <a:gd name="connsiteY67" fmla="*/ 2630882 h 2910636"/>
              <a:gd name="connsiteX68" fmla="*/ 535072 w 3418512"/>
              <a:gd name="connsiteY68" fmla="*/ 2910636 h 2910636"/>
              <a:gd name="connsiteX69" fmla="*/ 533028 w 3418512"/>
              <a:gd name="connsiteY69" fmla="*/ 2910636 h 2910636"/>
              <a:gd name="connsiteX70" fmla="*/ 518722 w 3418512"/>
              <a:gd name="connsiteY70" fmla="*/ 2910636 h 2910636"/>
              <a:gd name="connsiteX71" fmla="*/ 503139 w 3418512"/>
              <a:gd name="connsiteY71" fmla="*/ 2910636 h 2910636"/>
              <a:gd name="connsiteX72" fmla="*/ 479892 w 3418512"/>
              <a:gd name="connsiteY72" fmla="*/ 2910636 h 2910636"/>
              <a:gd name="connsiteX73" fmla="*/ 447449 w 3418512"/>
              <a:gd name="connsiteY73" fmla="*/ 2910636 h 2910636"/>
              <a:gd name="connsiteX74" fmla="*/ 404276 w 3418512"/>
              <a:gd name="connsiteY74" fmla="*/ 2910636 h 2910636"/>
              <a:gd name="connsiteX75" fmla="*/ 0 w 3418512"/>
              <a:gd name="connsiteY75" fmla="*/ 2505885 h 2910636"/>
              <a:gd name="connsiteX76" fmla="*/ 0 w 3418512"/>
              <a:gd name="connsiteY76" fmla="*/ 2501781 h 2910636"/>
              <a:gd name="connsiteX77" fmla="*/ 0 w 3418512"/>
              <a:gd name="connsiteY77" fmla="*/ 2492035 h 2910636"/>
              <a:gd name="connsiteX78" fmla="*/ 0 w 3418512"/>
              <a:gd name="connsiteY78" fmla="*/ 2473055 h 2910636"/>
              <a:gd name="connsiteX79" fmla="*/ 0 w 3418512"/>
              <a:gd name="connsiteY79" fmla="*/ 2441764 h 2910636"/>
              <a:gd name="connsiteX80" fmla="*/ 0 w 3418512"/>
              <a:gd name="connsiteY80" fmla="*/ 2395083 h 2910636"/>
              <a:gd name="connsiteX81" fmla="*/ 0 w 3418512"/>
              <a:gd name="connsiteY81" fmla="*/ 2329936 h 2910636"/>
              <a:gd name="connsiteX82" fmla="*/ 0 w 3418512"/>
              <a:gd name="connsiteY82" fmla="*/ 2243243 h 2910636"/>
              <a:gd name="connsiteX83" fmla="*/ 0 w 3418512"/>
              <a:gd name="connsiteY83" fmla="*/ 2131928 h 2910636"/>
              <a:gd name="connsiteX84" fmla="*/ 0 w 3418512"/>
              <a:gd name="connsiteY84" fmla="*/ 2066076 h 2910636"/>
              <a:gd name="connsiteX85" fmla="*/ 0 w 3418512"/>
              <a:gd name="connsiteY85" fmla="*/ 1992913 h 2910636"/>
              <a:gd name="connsiteX86" fmla="*/ 0 w 3418512"/>
              <a:gd name="connsiteY86" fmla="*/ 1912056 h 2910636"/>
              <a:gd name="connsiteX87" fmla="*/ 0 w 3418512"/>
              <a:gd name="connsiteY87" fmla="*/ 1823119 h 2910636"/>
              <a:gd name="connsiteX88" fmla="*/ 0 w 3418512"/>
              <a:gd name="connsiteY88" fmla="*/ 1725719 h 2910636"/>
              <a:gd name="connsiteX89" fmla="*/ 0 w 3418512"/>
              <a:gd name="connsiteY89" fmla="*/ 1619469 h 2910636"/>
              <a:gd name="connsiteX90" fmla="*/ 0 w 3418512"/>
              <a:gd name="connsiteY90" fmla="*/ 1503986 h 2910636"/>
              <a:gd name="connsiteX91" fmla="*/ 0 w 3418512"/>
              <a:gd name="connsiteY91" fmla="*/ 1378885 h 2910636"/>
              <a:gd name="connsiteX92" fmla="*/ 0 w 3418512"/>
              <a:gd name="connsiteY92" fmla="*/ 1243781 h 2910636"/>
              <a:gd name="connsiteX93" fmla="*/ 0 w 3418512"/>
              <a:gd name="connsiteY93" fmla="*/ 1098290 h 2910636"/>
              <a:gd name="connsiteX94" fmla="*/ 0 w 3418512"/>
              <a:gd name="connsiteY94" fmla="*/ 942025 h 2910636"/>
              <a:gd name="connsiteX95" fmla="*/ 0 w 3418512"/>
              <a:gd name="connsiteY95" fmla="*/ 774604 h 2910636"/>
              <a:gd name="connsiteX96" fmla="*/ 0 w 3418512"/>
              <a:gd name="connsiteY96" fmla="*/ 595641 h 2910636"/>
              <a:gd name="connsiteX97" fmla="*/ 0 w 3418512"/>
              <a:gd name="connsiteY97" fmla="*/ 404751 h 2910636"/>
              <a:gd name="connsiteX98" fmla="*/ 404276 w 3418512"/>
              <a:gd name="connsiteY98" fmla="*/ 0 h 291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18512" h="2910636">
                <a:moveTo>
                  <a:pt x="404276" y="0"/>
                </a:moveTo>
                <a:lnTo>
                  <a:pt x="409374" y="0"/>
                </a:lnTo>
                <a:lnTo>
                  <a:pt x="421481" y="0"/>
                </a:lnTo>
                <a:lnTo>
                  <a:pt x="445057" y="0"/>
                </a:lnTo>
                <a:lnTo>
                  <a:pt x="483926" y="0"/>
                </a:lnTo>
                <a:lnTo>
                  <a:pt x="541911" y="0"/>
                </a:lnTo>
                <a:lnTo>
                  <a:pt x="622835" y="0"/>
                </a:lnTo>
                <a:lnTo>
                  <a:pt x="730521" y="0"/>
                </a:lnTo>
                <a:lnTo>
                  <a:pt x="868793" y="0"/>
                </a:lnTo>
                <a:lnTo>
                  <a:pt x="950593" y="0"/>
                </a:lnTo>
                <a:lnTo>
                  <a:pt x="1041474" y="0"/>
                </a:lnTo>
                <a:lnTo>
                  <a:pt x="1141912" y="0"/>
                </a:lnTo>
                <a:lnTo>
                  <a:pt x="1252386" y="0"/>
                </a:lnTo>
                <a:lnTo>
                  <a:pt x="1373374" y="0"/>
                </a:lnTo>
                <a:lnTo>
                  <a:pt x="1505353" y="0"/>
                </a:lnTo>
                <a:lnTo>
                  <a:pt x="1648802" y="0"/>
                </a:lnTo>
                <a:lnTo>
                  <a:pt x="1804199" y="0"/>
                </a:lnTo>
                <a:lnTo>
                  <a:pt x="1972021" y="0"/>
                </a:lnTo>
                <a:lnTo>
                  <a:pt x="2152746" y="0"/>
                </a:lnTo>
                <a:lnTo>
                  <a:pt x="2346852" y="0"/>
                </a:lnTo>
                <a:lnTo>
                  <a:pt x="2554817" y="0"/>
                </a:lnTo>
                <a:lnTo>
                  <a:pt x="2777119" y="0"/>
                </a:lnTo>
                <a:lnTo>
                  <a:pt x="3014236" y="0"/>
                </a:lnTo>
                <a:cubicBezTo>
                  <a:pt x="3237182" y="0"/>
                  <a:pt x="3418512" y="181543"/>
                  <a:pt x="3418512" y="404751"/>
                </a:cubicBezTo>
                <a:lnTo>
                  <a:pt x="3418512" y="408855"/>
                </a:lnTo>
                <a:lnTo>
                  <a:pt x="3418512" y="418601"/>
                </a:lnTo>
                <a:lnTo>
                  <a:pt x="3418512" y="437581"/>
                </a:lnTo>
                <a:lnTo>
                  <a:pt x="3418512" y="468873"/>
                </a:lnTo>
                <a:lnTo>
                  <a:pt x="3418512" y="515553"/>
                </a:lnTo>
                <a:lnTo>
                  <a:pt x="3418512" y="580701"/>
                </a:lnTo>
                <a:lnTo>
                  <a:pt x="3418512" y="667393"/>
                </a:lnTo>
                <a:lnTo>
                  <a:pt x="3418512" y="778708"/>
                </a:lnTo>
                <a:lnTo>
                  <a:pt x="3418512" y="844561"/>
                </a:lnTo>
                <a:lnTo>
                  <a:pt x="3418512" y="917723"/>
                </a:lnTo>
                <a:lnTo>
                  <a:pt x="3418512" y="998581"/>
                </a:lnTo>
                <a:lnTo>
                  <a:pt x="3418512" y="1087517"/>
                </a:lnTo>
                <a:lnTo>
                  <a:pt x="3418512" y="1184918"/>
                </a:lnTo>
                <a:lnTo>
                  <a:pt x="3418512" y="1291167"/>
                </a:lnTo>
                <a:lnTo>
                  <a:pt x="3418512" y="1406650"/>
                </a:lnTo>
                <a:lnTo>
                  <a:pt x="3418512" y="1531751"/>
                </a:lnTo>
                <a:lnTo>
                  <a:pt x="3418512" y="1666855"/>
                </a:lnTo>
                <a:lnTo>
                  <a:pt x="3418512" y="1812347"/>
                </a:lnTo>
                <a:lnTo>
                  <a:pt x="3418512" y="1968611"/>
                </a:lnTo>
                <a:lnTo>
                  <a:pt x="3418512" y="2136032"/>
                </a:lnTo>
                <a:lnTo>
                  <a:pt x="3418512" y="2314995"/>
                </a:lnTo>
                <a:lnTo>
                  <a:pt x="3418512" y="2505885"/>
                </a:lnTo>
                <a:cubicBezTo>
                  <a:pt x="3418512" y="2729093"/>
                  <a:pt x="3237182" y="2910636"/>
                  <a:pt x="3014236" y="2910636"/>
                </a:cubicBezTo>
                <a:lnTo>
                  <a:pt x="3010184" y="2910636"/>
                </a:lnTo>
                <a:lnTo>
                  <a:pt x="3000559" y="2910636"/>
                </a:lnTo>
                <a:lnTo>
                  <a:pt x="2981816" y="2910636"/>
                </a:lnTo>
                <a:lnTo>
                  <a:pt x="2950916" y="2910636"/>
                </a:lnTo>
                <a:lnTo>
                  <a:pt x="2904818" y="2910636"/>
                </a:lnTo>
                <a:lnTo>
                  <a:pt x="2840485" y="2910636"/>
                </a:lnTo>
                <a:lnTo>
                  <a:pt x="2754875" y="2910636"/>
                </a:lnTo>
                <a:lnTo>
                  <a:pt x="2644951" y="2910636"/>
                </a:lnTo>
                <a:lnTo>
                  <a:pt x="2507672" y="2910636"/>
                </a:lnTo>
                <a:lnTo>
                  <a:pt x="2339999" y="2910636"/>
                </a:lnTo>
                <a:lnTo>
                  <a:pt x="2243815" y="2910636"/>
                </a:lnTo>
                <a:lnTo>
                  <a:pt x="2138893" y="2910636"/>
                </a:lnTo>
                <a:lnTo>
                  <a:pt x="2024852" y="2910636"/>
                </a:lnTo>
                <a:lnTo>
                  <a:pt x="1901314" y="2910636"/>
                </a:lnTo>
                <a:lnTo>
                  <a:pt x="1767897" y="2910636"/>
                </a:lnTo>
                <a:lnTo>
                  <a:pt x="1624223" y="2910636"/>
                </a:lnTo>
                <a:lnTo>
                  <a:pt x="1469911" y="2910636"/>
                </a:lnTo>
                <a:lnTo>
                  <a:pt x="1304581" y="2910636"/>
                </a:lnTo>
                <a:lnTo>
                  <a:pt x="1127853" y="2910636"/>
                </a:lnTo>
                <a:lnTo>
                  <a:pt x="939348" y="2910636"/>
                </a:lnTo>
                <a:cubicBezTo>
                  <a:pt x="939348" y="2910636"/>
                  <a:pt x="939348" y="2910636"/>
                  <a:pt x="737210" y="2630882"/>
                </a:cubicBezTo>
                <a:lnTo>
                  <a:pt x="535072" y="2910636"/>
                </a:lnTo>
                <a:lnTo>
                  <a:pt x="533028" y="2910636"/>
                </a:lnTo>
                <a:lnTo>
                  <a:pt x="518722" y="2910636"/>
                </a:lnTo>
                <a:lnTo>
                  <a:pt x="503139" y="2910636"/>
                </a:lnTo>
                <a:lnTo>
                  <a:pt x="479892" y="2910636"/>
                </a:lnTo>
                <a:lnTo>
                  <a:pt x="447449" y="2910636"/>
                </a:lnTo>
                <a:lnTo>
                  <a:pt x="404276" y="2910636"/>
                </a:lnTo>
                <a:cubicBezTo>
                  <a:pt x="184303" y="2910636"/>
                  <a:pt x="0" y="2729093"/>
                  <a:pt x="0" y="2505885"/>
                </a:cubicBezTo>
                <a:lnTo>
                  <a:pt x="0" y="2501781"/>
                </a:lnTo>
                <a:lnTo>
                  <a:pt x="0" y="2492035"/>
                </a:lnTo>
                <a:lnTo>
                  <a:pt x="0" y="2473055"/>
                </a:lnTo>
                <a:lnTo>
                  <a:pt x="0" y="2441764"/>
                </a:lnTo>
                <a:lnTo>
                  <a:pt x="0" y="2395083"/>
                </a:lnTo>
                <a:lnTo>
                  <a:pt x="0" y="2329936"/>
                </a:lnTo>
                <a:lnTo>
                  <a:pt x="0" y="2243243"/>
                </a:lnTo>
                <a:lnTo>
                  <a:pt x="0" y="2131928"/>
                </a:lnTo>
                <a:lnTo>
                  <a:pt x="0" y="2066076"/>
                </a:lnTo>
                <a:lnTo>
                  <a:pt x="0" y="1992913"/>
                </a:lnTo>
                <a:lnTo>
                  <a:pt x="0" y="1912056"/>
                </a:lnTo>
                <a:lnTo>
                  <a:pt x="0" y="1823119"/>
                </a:lnTo>
                <a:lnTo>
                  <a:pt x="0" y="1725719"/>
                </a:lnTo>
                <a:lnTo>
                  <a:pt x="0" y="1619469"/>
                </a:lnTo>
                <a:lnTo>
                  <a:pt x="0" y="1503986"/>
                </a:lnTo>
                <a:lnTo>
                  <a:pt x="0" y="1378885"/>
                </a:lnTo>
                <a:lnTo>
                  <a:pt x="0" y="1243781"/>
                </a:lnTo>
                <a:lnTo>
                  <a:pt x="0" y="1098290"/>
                </a:lnTo>
                <a:lnTo>
                  <a:pt x="0" y="942025"/>
                </a:lnTo>
                <a:lnTo>
                  <a:pt x="0" y="774604"/>
                </a:lnTo>
                <a:lnTo>
                  <a:pt x="0" y="595641"/>
                </a:lnTo>
                <a:lnTo>
                  <a:pt x="0" y="404751"/>
                </a:lnTo>
                <a:cubicBezTo>
                  <a:pt x="0" y="181543"/>
                  <a:pt x="184303" y="0"/>
                  <a:pt x="404276" y="0"/>
                </a:cubicBezTo>
                <a:close/>
              </a:path>
            </a:pathLst>
          </a:custGeom>
        </p:spPr>
        <p:txBody>
          <a:bodyPr wrap="square">
            <a:noAutofit/>
          </a:bodyPr>
          <a:lstStyle>
            <a:lvl1pPr marL="0" indent="0" algn="ctr">
              <a:buNone/>
              <a:defRPr sz="1800"/>
            </a:lvl1pPr>
          </a:lstStyle>
          <a:p>
            <a:r>
              <a:rPr lang="en-US" dirty="0"/>
              <a:t>Image Placeholder</a:t>
            </a:r>
          </a:p>
        </p:txBody>
      </p:sp>
      <p:sp>
        <p:nvSpPr>
          <p:cNvPr id="8" name="Picture Placeholder 7"/>
          <p:cNvSpPr>
            <a:spLocks noGrp="1"/>
          </p:cNvSpPr>
          <p:nvPr>
            <p:ph type="pic" sz="quarter" idx="10" hasCustomPrompt="1"/>
          </p:nvPr>
        </p:nvSpPr>
        <p:spPr>
          <a:xfrm>
            <a:off x="641529" y="3333867"/>
            <a:ext cx="3418512" cy="2910636"/>
          </a:xfrm>
          <a:custGeom>
            <a:avLst/>
            <a:gdLst>
              <a:gd name="connsiteX0" fmla="*/ 404276 w 3418512"/>
              <a:gd name="connsiteY0" fmla="*/ 0 h 2910636"/>
              <a:gd name="connsiteX1" fmla="*/ 408329 w 3418512"/>
              <a:gd name="connsiteY1" fmla="*/ 0 h 2910636"/>
              <a:gd name="connsiteX2" fmla="*/ 417954 w 3418512"/>
              <a:gd name="connsiteY2" fmla="*/ 0 h 2910636"/>
              <a:gd name="connsiteX3" fmla="*/ 436696 w 3418512"/>
              <a:gd name="connsiteY3" fmla="*/ 0 h 2910636"/>
              <a:gd name="connsiteX4" fmla="*/ 467597 w 3418512"/>
              <a:gd name="connsiteY4" fmla="*/ 0 h 2910636"/>
              <a:gd name="connsiteX5" fmla="*/ 513694 w 3418512"/>
              <a:gd name="connsiteY5" fmla="*/ 0 h 2910636"/>
              <a:gd name="connsiteX6" fmla="*/ 578028 w 3418512"/>
              <a:gd name="connsiteY6" fmla="*/ 0 h 2910636"/>
              <a:gd name="connsiteX7" fmla="*/ 663637 w 3418512"/>
              <a:gd name="connsiteY7" fmla="*/ 0 h 2910636"/>
              <a:gd name="connsiteX8" fmla="*/ 773562 w 3418512"/>
              <a:gd name="connsiteY8" fmla="*/ 0 h 2910636"/>
              <a:gd name="connsiteX9" fmla="*/ 910841 w 3418512"/>
              <a:gd name="connsiteY9" fmla="*/ 0 h 2910636"/>
              <a:gd name="connsiteX10" fmla="*/ 1078514 w 3418512"/>
              <a:gd name="connsiteY10" fmla="*/ 0 h 2910636"/>
              <a:gd name="connsiteX11" fmla="*/ 1174697 w 3418512"/>
              <a:gd name="connsiteY11" fmla="*/ 0 h 2910636"/>
              <a:gd name="connsiteX12" fmla="*/ 1279620 w 3418512"/>
              <a:gd name="connsiteY12" fmla="*/ 0 h 2910636"/>
              <a:gd name="connsiteX13" fmla="*/ 1393660 w 3418512"/>
              <a:gd name="connsiteY13" fmla="*/ 0 h 2910636"/>
              <a:gd name="connsiteX14" fmla="*/ 1517198 w 3418512"/>
              <a:gd name="connsiteY14" fmla="*/ 0 h 2910636"/>
              <a:gd name="connsiteX15" fmla="*/ 1650615 w 3418512"/>
              <a:gd name="connsiteY15" fmla="*/ 0 h 2910636"/>
              <a:gd name="connsiteX16" fmla="*/ 1794289 w 3418512"/>
              <a:gd name="connsiteY16" fmla="*/ 0 h 2910636"/>
              <a:gd name="connsiteX17" fmla="*/ 1948601 w 3418512"/>
              <a:gd name="connsiteY17" fmla="*/ 0 h 2910636"/>
              <a:gd name="connsiteX18" fmla="*/ 2113931 w 3418512"/>
              <a:gd name="connsiteY18" fmla="*/ 0 h 2910636"/>
              <a:gd name="connsiteX19" fmla="*/ 2290659 w 3418512"/>
              <a:gd name="connsiteY19" fmla="*/ 0 h 2910636"/>
              <a:gd name="connsiteX20" fmla="*/ 2479164 w 3418512"/>
              <a:gd name="connsiteY20" fmla="*/ 0 h 2910636"/>
              <a:gd name="connsiteX21" fmla="*/ 2681303 w 3418512"/>
              <a:gd name="connsiteY21" fmla="*/ 279755 h 2910636"/>
              <a:gd name="connsiteX22" fmla="*/ 2883441 w 3418512"/>
              <a:gd name="connsiteY22" fmla="*/ 0 h 2910636"/>
              <a:gd name="connsiteX23" fmla="*/ 2885484 w 3418512"/>
              <a:gd name="connsiteY23" fmla="*/ 0 h 2910636"/>
              <a:gd name="connsiteX24" fmla="*/ 2899790 w 3418512"/>
              <a:gd name="connsiteY24" fmla="*/ 0 h 2910636"/>
              <a:gd name="connsiteX25" fmla="*/ 2915373 w 3418512"/>
              <a:gd name="connsiteY25" fmla="*/ 0 h 2910636"/>
              <a:gd name="connsiteX26" fmla="*/ 2938620 w 3418512"/>
              <a:gd name="connsiteY26" fmla="*/ 0 h 2910636"/>
              <a:gd name="connsiteX27" fmla="*/ 2971063 w 3418512"/>
              <a:gd name="connsiteY27" fmla="*/ 0 h 2910636"/>
              <a:gd name="connsiteX28" fmla="*/ 3014236 w 3418512"/>
              <a:gd name="connsiteY28" fmla="*/ 0 h 2910636"/>
              <a:gd name="connsiteX29" fmla="*/ 3418512 w 3418512"/>
              <a:gd name="connsiteY29" fmla="*/ 404751 h 2910636"/>
              <a:gd name="connsiteX30" fmla="*/ 3418512 w 3418512"/>
              <a:gd name="connsiteY30" fmla="*/ 408855 h 2910636"/>
              <a:gd name="connsiteX31" fmla="*/ 3418512 w 3418512"/>
              <a:gd name="connsiteY31" fmla="*/ 418601 h 2910636"/>
              <a:gd name="connsiteX32" fmla="*/ 3418512 w 3418512"/>
              <a:gd name="connsiteY32" fmla="*/ 437581 h 2910636"/>
              <a:gd name="connsiteX33" fmla="*/ 3418512 w 3418512"/>
              <a:gd name="connsiteY33" fmla="*/ 468873 h 2910636"/>
              <a:gd name="connsiteX34" fmla="*/ 3418512 w 3418512"/>
              <a:gd name="connsiteY34" fmla="*/ 515553 h 2910636"/>
              <a:gd name="connsiteX35" fmla="*/ 3418512 w 3418512"/>
              <a:gd name="connsiteY35" fmla="*/ 580701 h 2910636"/>
              <a:gd name="connsiteX36" fmla="*/ 3418512 w 3418512"/>
              <a:gd name="connsiteY36" fmla="*/ 667393 h 2910636"/>
              <a:gd name="connsiteX37" fmla="*/ 3418512 w 3418512"/>
              <a:gd name="connsiteY37" fmla="*/ 778708 h 2910636"/>
              <a:gd name="connsiteX38" fmla="*/ 3418512 w 3418512"/>
              <a:gd name="connsiteY38" fmla="*/ 844561 h 2910636"/>
              <a:gd name="connsiteX39" fmla="*/ 3418512 w 3418512"/>
              <a:gd name="connsiteY39" fmla="*/ 917723 h 2910636"/>
              <a:gd name="connsiteX40" fmla="*/ 3418512 w 3418512"/>
              <a:gd name="connsiteY40" fmla="*/ 998581 h 2910636"/>
              <a:gd name="connsiteX41" fmla="*/ 3418512 w 3418512"/>
              <a:gd name="connsiteY41" fmla="*/ 1087517 h 2910636"/>
              <a:gd name="connsiteX42" fmla="*/ 3418512 w 3418512"/>
              <a:gd name="connsiteY42" fmla="*/ 1184918 h 2910636"/>
              <a:gd name="connsiteX43" fmla="*/ 3418512 w 3418512"/>
              <a:gd name="connsiteY43" fmla="*/ 1291167 h 2910636"/>
              <a:gd name="connsiteX44" fmla="*/ 3418512 w 3418512"/>
              <a:gd name="connsiteY44" fmla="*/ 1406650 h 2910636"/>
              <a:gd name="connsiteX45" fmla="*/ 3418512 w 3418512"/>
              <a:gd name="connsiteY45" fmla="*/ 1531751 h 2910636"/>
              <a:gd name="connsiteX46" fmla="*/ 3418512 w 3418512"/>
              <a:gd name="connsiteY46" fmla="*/ 1666855 h 2910636"/>
              <a:gd name="connsiteX47" fmla="*/ 3418512 w 3418512"/>
              <a:gd name="connsiteY47" fmla="*/ 1812347 h 2910636"/>
              <a:gd name="connsiteX48" fmla="*/ 3418512 w 3418512"/>
              <a:gd name="connsiteY48" fmla="*/ 1968611 h 2910636"/>
              <a:gd name="connsiteX49" fmla="*/ 3418512 w 3418512"/>
              <a:gd name="connsiteY49" fmla="*/ 2136032 h 2910636"/>
              <a:gd name="connsiteX50" fmla="*/ 3418512 w 3418512"/>
              <a:gd name="connsiteY50" fmla="*/ 2314995 h 2910636"/>
              <a:gd name="connsiteX51" fmla="*/ 3418512 w 3418512"/>
              <a:gd name="connsiteY51" fmla="*/ 2505885 h 2910636"/>
              <a:gd name="connsiteX52" fmla="*/ 3014236 w 3418512"/>
              <a:gd name="connsiteY52" fmla="*/ 2910636 h 2910636"/>
              <a:gd name="connsiteX53" fmla="*/ 3009138 w 3418512"/>
              <a:gd name="connsiteY53" fmla="*/ 2910636 h 2910636"/>
              <a:gd name="connsiteX54" fmla="*/ 2997032 w 3418512"/>
              <a:gd name="connsiteY54" fmla="*/ 2910636 h 2910636"/>
              <a:gd name="connsiteX55" fmla="*/ 2973455 w 3418512"/>
              <a:gd name="connsiteY55" fmla="*/ 2910636 h 2910636"/>
              <a:gd name="connsiteX56" fmla="*/ 2934586 w 3418512"/>
              <a:gd name="connsiteY56" fmla="*/ 2910636 h 2910636"/>
              <a:gd name="connsiteX57" fmla="*/ 2876601 w 3418512"/>
              <a:gd name="connsiteY57" fmla="*/ 2910636 h 2910636"/>
              <a:gd name="connsiteX58" fmla="*/ 2795677 w 3418512"/>
              <a:gd name="connsiteY58" fmla="*/ 2910636 h 2910636"/>
              <a:gd name="connsiteX59" fmla="*/ 2687991 w 3418512"/>
              <a:gd name="connsiteY59" fmla="*/ 2910636 h 2910636"/>
              <a:gd name="connsiteX60" fmla="*/ 2549719 w 3418512"/>
              <a:gd name="connsiteY60" fmla="*/ 2910636 h 2910636"/>
              <a:gd name="connsiteX61" fmla="*/ 2467919 w 3418512"/>
              <a:gd name="connsiteY61" fmla="*/ 2910636 h 2910636"/>
              <a:gd name="connsiteX62" fmla="*/ 2377039 w 3418512"/>
              <a:gd name="connsiteY62" fmla="*/ 2910636 h 2910636"/>
              <a:gd name="connsiteX63" fmla="*/ 2276601 w 3418512"/>
              <a:gd name="connsiteY63" fmla="*/ 2910636 h 2910636"/>
              <a:gd name="connsiteX64" fmla="*/ 2166126 w 3418512"/>
              <a:gd name="connsiteY64" fmla="*/ 2910636 h 2910636"/>
              <a:gd name="connsiteX65" fmla="*/ 2045139 w 3418512"/>
              <a:gd name="connsiteY65" fmla="*/ 2910636 h 2910636"/>
              <a:gd name="connsiteX66" fmla="*/ 1913159 w 3418512"/>
              <a:gd name="connsiteY66" fmla="*/ 2910636 h 2910636"/>
              <a:gd name="connsiteX67" fmla="*/ 1769710 w 3418512"/>
              <a:gd name="connsiteY67" fmla="*/ 2910636 h 2910636"/>
              <a:gd name="connsiteX68" fmla="*/ 1614314 w 3418512"/>
              <a:gd name="connsiteY68" fmla="*/ 2910636 h 2910636"/>
              <a:gd name="connsiteX69" fmla="*/ 1446492 w 3418512"/>
              <a:gd name="connsiteY69" fmla="*/ 2910636 h 2910636"/>
              <a:gd name="connsiteX70" fmla="*/ 1265767 w 3418512"/>
              <a:gd name="connsiteY70" fmla="*/ 2910636 h 2910636"/>
              <a:gd name="connsiteX71" fmla="*/ 1071661 w 3418512"/>
              <a:gd name="connsiteY71" fmla="*/ 2910636 h 2910636"/>
              <a:gd name="connsiteX72" fmla="*/ 863695 w 3418512"/>
              <a:gd name="connsiteY72" fmla="*/ 2910636 h 2910636"/>
              <a:gd name="connsiteX73" fmla="*/ 641393 w 3418512"/>
              <a:gd name="connsiteY73" fmla="*/ 2910636 h 2910636"/>
              <a:gd name="connsiteX74" fmla="*/ 404276 w 3418512"/>
              <a:gd name="connsiteY74" fmla="*/ 2910636 h 2910636"/>
              <a:gd name="connsiteX75" fmla="*/ 0 w 3418512"/>
              <a:gd name="connsiteY75" fmla="*/ 2505885 h 2910636"/>
              <a:gd name="connsiteX76" fmla="*/ 0 w 3418512"/>
              <a:gd name="connsiteY76" fmla="*/ 2501782 h 2910636"/>
              <a:gd name="connsiteX77" fmla="*/ 0 w 3418512"/>
              <a:gd name="connsiteY77" fmla="*/ 2492035 h 2910636"/>
              <a:gd name="connsiteX78" fmla="*/ 0 w 3418512"/>
              <a:gd name="connsiteY78" fmla="*/ 2473055 h 2910636"/>
              <a:gd name="connsiteX79" fmla="*/ 0 w 3418512"/>
              <a:gd name="connsiteY79" fmla="*/ 2441764 h 2910636"/>
              <a:gd name="connsiteX80" fmla="*/ 0 w 3418512"/>
              <a:gd name="connsiteY80" fmla="*/ 2395083 h 2910636"/>
              <a:gd name="connsiteX81" fmla="*/ 0 w 3418512"/>
              <a:gd name="connsiteY81" fmla="*/ 2329936 h 2910636"/>
              <a:gd name="connsiteX82" fmla="*/ 0 w 3418512"/>
              <a:gd name="connsiteY82" fmla="*/ 2243244 h 2910636"/>
              <a:gd name="connsiteX83" fmla="*/ 0 w 3418512"/>
              <a:gd name="connsiteY83" fmla="*/ 2131929 h 2910636"/>
              <a:gd name="connsiteX84" fmla="*/ 0 w 3418512"/>
              <a:gd name="connsiteY84" fmla="*/ 2066076 h 2910636"/>
              <a:gd name="connsiteX85" fmla="*/ 0 w 3418512"/>
              <a:gd name="connsiteY85" fmla="*/ 1992913 h 2910636"/>
              <a:gd name="connsiteX86" fmla="*/ 0 w 3418512"/>
              <a:gd name="connsiteY86" fmla="*/ 1912056 h 2910636"/>
              <a:gd name="connsiteX87" fmla="*/ 0 w 3418512"/>
              <a:gd name="connsiteY87" fmla="*/ 1823119 h 2910636"/>
              <a:gd name="connsiteX88" fmla="*/ 0 w 3418512"/>
              <a:gd name="connsiteY88" fmla="*/ 1725719 h 2910636"/>
              <a:gd name="connsiteX89" fmla="*/ 0 w 3418512"/>
              <a:gd name="connsiteY89" fmla="*/ 1619469 h 2910636"/>
              <a:gd name="connsiteX90" fmla="*/ 0 w 3418512"/>
              <a:gd name="connsiteY90" fmla="*/ 1503987 h 2910636"/>
              <a:gd name="connsiteX91" fmla="*/ 0 w 3418512"/>
              <a:gd name="connsiteY91" fmla="*/ 1378885 h 2910636"/>
              <a:gd name="connsiteX92" fmla="*/ 0 w 3418512"/>
              <a:gd name="connsiteY92" fmla="*/ 1243781 h 2910636"/>
              <a:gd name="connsiteX93" fmla="*/ 0 w 3418512"/>
              <a:gd name="connsiteY93" fmla="*/ 1098290 h 2910636"/>
              <a:gd name="connsiteX94" fmla="*/ 0 w 3418512"/>
              <a:gd name="connsiteY94" fmla="*/ 942026 h 2910636"/>
              <a:gd name="connsiteX95" fmla="*/ 0 w 3418512"/>
              <a:gd name="connsiteY95" fmla="*/ 774604 h 2910636"/>
              <a:gd name="connsiteX96" fmla="*/ 0 w 3418512"/>
              <a:gd name="connsiteY96" fmla="*/ 595641 h 2910636"/>
              <a:gd name="connsiteX97" fmla="*/ 0 w 3418512"/>
              <a:gd name="connsiteY97" fmla="*/ 404751 h 2910636"/>
              <a:gd name="connsiteX98" fmla="*/ 404276 w 3418512"/>
              <a:gd name="connsiteY98" fmla="*/ 0 h 291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18512" h="2910636">
                <a:moveTo>
                  <a:pt x="404276" y="0"/>
                </a:moveTo>
                <a:lnTo>
                  <a:pt x="408329" y="0"/>
                </a:lnTo>
                <a:lnTo>
                  <a:pt x="417954" y="0"/>
                </a:lnTo>
                <a:lnTo>
                  <a:pt x="436696" y="0"/>
                </a:lnTo>
                <a:lnTo>
                  <a:pt x="467597" y="0"/>
                </a:lnTo>
                <a:lnTo>
                  <a:pt x="513694" y="0"/>
                </a:lnTo>
                <a:lnTo>
                  <a:pt x="578028" y="0"/>
                </a:lnTo>
                <a:lnTo>
                  <a:pt x="663637" y="0"/>
                </a:lnTo>
                <a:lnTo>
                  <a:pt x="773562" y="0"/>
                </a:lnTo>
                <a:lnTo>
                  <a:pt x="910841" y="0"/>
                </a:lnTo>
                <a:lnTo>
                  <a:pt x="1078514" y="0"/>
                </a:lnTo>
                <a:lnTo>
                  <a:pt x="1174697" y="0"/>
                </a:lnTo>
                <a:lnTo>
                  <a:pt x="1279620" y="0"/>
                </a:lnTo>
                <a:lnTo>
                  <a:pt x="1393660" y="0"/>
                </a:lnTo>
                <a:lnTo>
                  <a:pt x="1517198" y="0"/>
                </a:lnTo>
                <a:lnTo>
                  <a:pt x="1650615" y="0"/>
                </a:lnTo>
                <a:lnTo>
                  <a:pt x="1794289" y="0"/>
                </a:lnTo>
                <a:lnTo>
                  <a:pt x="1948601" y="0"/>
                </a:lnTo>
                <a:lnTo>
                  <a:pt x="2113931" y="0"/>
                </a:lnTo>
                <a:lnTo>
                  <a:pt x="2290659" y="0"/>
                </a:lnTo>
                <a:lnTo>
                  <a:pt x="2479164" y="0"/>
                </a:lnTo>
                <a:cubicBezTo>
                  <a:pt x="2479164" y="0"/>
                  <a:pt x="2479164" y="0"/>
                  <a:pt x="2681303" y="279755"/>
                </a:cubicBezTo>
                <a:lnTo>
                  <a:pt x="2883441" y="0"/>
                </a:lnTo>
                <a:lnTo>
                  <a:pt x="2885484" y="0"/>
                </a:lnTo>
                <a:lnTo>
                  <a:pt x="2899790" y="0"/>
                </a:lnTo>
                <a:lnTo>
                  <a:pt x="2915373" y="0"/>
                </a:lnTo>
                <a:lnTo>
                  <a:pt x="2938620" y="0"/>
                </a:lnTo>
                <a:lnTo>
                  <a:pt x="2971063" y="0"/>
                </a:lnTo>
                <a:lnTo>
                  <a:pt x="3014236" y="0"/>
                </a:lnTo>
                <a:cubicBezTo>
                  <a:pt x="3237182" y="0"/>
                  <a:pt x="3418512" y="181543"/>
                  <a:pt x="3418512" y="404751"/>
                </a:cubicBezTo>
                <a:lnTo>
                  <a:pt x="3418512" y="408855"/>
                </a:lnTo>
                <a:lnTo>
                  <a:pt x="3418512" y="418601"/>
                </a:lnTo>
                <a:lnTo>
                  <a:pt x="3418512" y="437581"/>
                </a:lnTo>
                <a:lnTo>
                  <a:pt x="3418512" y="468873"/>
                </a:lnTo>
                <a:lnTo>
                  <a:pt x="3418512" y="515553"/>
                </a:lnTo>
                <a:lnTo>
                  <a:pt x="3418512" y="580701"/>
                </a:lnTo>
                <a:lnTo>
                  <a:pt x="3418512" y="667393"/>
                </a:lnTo>
                <a:lnTo>
                  <a:pt x="3418512" y="778708"/>
                </a:lnTo>
                <a:lnTo>
                  <a:pt x="3418512" y="844561"/>
                </a:lnTo>
                <a:lnTo>
                  <a:pt x="3418512" y="917723"/>
                </a:lnTo>
                <a:lnTo>
                  <a:pt x="3418512" y="998581"/>
                </a:lnTo>
                <a:lnTo>
                  <a:pt x="3418512" y="1087517"/>
                </a:lnTo>
                <a:lnTo>
                  <a:pt x="3418512" y="1184918"/>
                </a:lnTo>
                <a:lnTo>
                  <a:pt x="3418512" y="1291167"/>
                </a:lnTo>
                <a:lnTo>
                  <a:pt x="3418512" y="1406650"/>
                </a:lnTo>
                <a:lnTo>
                  <a:pt x="3418512" y="1531751"/>
                </a:lnTo>
                <a:lnTo>
                  <a:pt x="3418512" y="1666855"/>
                </a:lnTo>
                <a:lnTo>
                  <a:pt x="3418512" y="1812347"/>
                </a:lnTo>
                <a:lnTo>
                  <a:pt x="3418512" y="1968611"/>
                </a:lnTo>
                <a:lnTo>
                  <a:pt x="3418512" y="2136032"/>
                </a:lnTo>
                <a:lnTo>
                  <a:pt x="3418512" y="2314995"/>
                </a:lnTo>
                <a:lnTo>
                  <a:pt x="3418512" y="2505885"/>
                </a:lnTo>
                <a:cubicBezTo>
                  <a:pt x="3418512" y="2729093"/>
                  <a:pt x="3237182" y="2910636"/>
                  <a:pt x="3014236" y="2910636"/>
                </a:cubicBezTo>
                <a:lnTo>
                  <a:pt x="3009138" y="2910636"/>
                </a:lnTo>
                <a:lnTo>
                  <a:pt x="2997032" y="2910636"/>
                </a:lnTo>
                <a:lnTo>
                  <a:pt x="2973455" y="2910636"/>
                </a:lnTo>
                <a:lnTo>
                  <a:pt x="2934586" y="2910636"/>
                </a:lnTo>
                <a:lnTo>
                  <a:pt x="2876601" y="2910636"/>
                </a:lnTo>
                <a:lnTo>
                  <a:pt x="2795677" y="2910636"/>
                </a:lnTo>
                <a:lnTo>
                  <a:pt x="2687991" y="2910636"/>
                </a:lnTo>
                <a:lnTo>
                  <a:pt x="2549719" y="2910636"/>
                </a:lnTo>
                <a:lnTo>
                  <a:pt x="2467919" y="2910636"/>
                </a:lnTo>
                <a:lnTo>
                  <a:pt x="2377039" y="2910636"/>
                </a:lnTo>
                <a:lnTo>
                  <a:pt x="2276601" y="2910636"/>
                </a:lnTo>
                <a:lnTo>
                  <a:pt x="2166126" y="2910636"/>
                </a:lnTo>
                <a:lnTo>
                  <a:pt x="2045139" y="2910636"/>
                </a:lnTo>
                <a:lnTo>
                  <a:pt x="1913159" y="2910636"/>
                </a:lnTo>
                <a:lnTo>
                  <a:pt x="1769710" y="2910636"/>
                </a:lnTo>
                <a:lnTo>
                  <a:pt x="1614314" y="2910636"/>
                </a:lnTo>
                <a:lnTo>
                  <a:pt x="1446492" y="2910636"/>
                </a:lnTo>
                <a:lnTo>
                  <a:pt x="1265767" y="2910636"/>
                </a:lnTo>
                <a:lnTo>
                  <a:pt x="1071661" y="2910636"/>
                </a:lnTo>
                <a:lnTo>
                  <a:pt x="863695" y="2910636"/>
                </a:lnTo>
                <a:lnTo>
                  <a:pt x="641393" y="2910636"/>
                </a:lnTo>
                <a:lnTo>
                  <a:pt x="404276" y="2910636"/>
                </a:lnTo>
                <a:cubicBezTo>
                  <a:pt x="181330" y="2910636"/>
                  <a:pt x="0" y="2729093"/>
                  <a:pt x="0" y="2505885"/>
                </a:cubicBezTo>
                <a:lnTo>
                  <a:pt x="0" y="2501782"/>
                </a:lnTo>
                <a:lnTo>
                  <a:pt x="0" y="2492035"/>
                </a:lnTo>
                <a:lnTo>
                  <a:pt x="0" y="2473055"/>
                </a:lnTo>
                <a:lnTo>
                  <a:pt x="0" y="2441764"/>
                </a:lnTo>
                <a:lnTo>
                  <a:pt x="0" y="2395083"/>
                </a:lnTo>
                <a:lnTo>
                  <a:pt x="0" y="2329936"/>
                </a:lnTo>
                <a:lnTo>
                  <a:pt x="0" y="2243244"/>
                </a:lnTo>
                <a:lnTo>
                  <a:pt x="0" y="2131929"/>
                </a:lnTo>
                <a:lnTo>
                  <a:pt x="0" y="2066076"/>
                </a:lnTo>
                <a:lnTo>
                  <a:pt x="0" y="1992913"/>
                </a:lnTo>
                <a:lnTo>
                  <a:pt x="0" y="1912056"/>
                </a:lnTo>
                <a:lnTo>
                  <a:pt x="0" y="1823119"/>
                </a:lnTo>
                <a:lnTo>
                  <a:pt x="0" y="1725719"/>
                </a:lnTo>
                <a:lnTo>
                  <a:pt x="0" y="1619469"/>
                </a:lnTo>
                <a:lnTo>
                  <a:pt x="0" y="1503987"/>
                </a:lnTo>
                <a:lnTo>
                  <a:pt x="0" y="1378885"/>
                </a:lnTo>
                <a:lnTo>
                  <a:pt x="0" y="1243781"/>
                </a:lnTo>
                <a:lnTo>
                  <a:pt x="0" y="1098290"/>
                </a:lnTo>
                <a:lnTo>
                  <a:pt x="0" y="942026"/>
                </a:lnTo>
                <a:lnTo>
                  <a:pt x="0" y="774604"/>
                </a:lnTo>
                <a:lnTo>
                  <a:pt x="0" y="595641"/>
                </a:lnTo>
                <a:lnTo>
                  <a:pt x="0" y="404751"/>
                </a:lnTo>
                <a:cubicBezTo>
                  <a:pt x="0" y="181543"/>
                  <a:pt x="181330" y="0"/>
                  <a:pt x="404276" y="0"/>
                </a:cubicBezTo>
                <a:close/>
              </a:path>
            </a:pathLst>
          </a:custGeom>
        </p:spPr>
        <p:txBody>
          <a:bodyPr wrap="square" anchor="b">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654155403"/>
      </p:ext>
    </p:extLst>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Mission-Vision Page 01">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2" y="0"/>
            <a:ext cx="12191999" cy="5156200"/>
          </a:xfrm>
          <a:custGeom>
            <a:avLst/>
            <a:gdLst>
              <a:gd name="connsiteX0" fmla="*/ 0 w 12191999"/>
              <a:gd name="connsiteY0" fmla="*/ 0 h 5156200"/>
              <a:gd name="connsiteX1" fmla="*/ 2977 w 12191999"/>
              <a:gd name="connsiteY1" fmla="*/ 0 h 5156200"/>
              <a:gd name="connsiteX2" fmla="*/ 23813 w 12191999"/>
              <a:gd name="connsiteY2" fmla="*/ 0 h 5156200"/>
              <a:gd name="connsiteX3" fmla="*/ 80367 w 12191999"/>
              <a:gd name="connsiteY3" fmla="*/ 0 h 5156200"/>
              <a:gd name="connsiteX4" fmla="*/ 127620 w 12191999"/>
              <a:gd name="connsiteY4" fmla="*/ 0 h 5156200"/>
              <a:gd name="connsiteX5" fmla="*/ 190500 w 12191999"/>
              <a:gd name="connsiteY5" fmla="*/ 0 h 5156200"/>
              <a:gd name="connsiteX6" fmla="*/ 271240 w 12191999"/>
              <a:gd name="connsiteY6" fmla="*/ 0 h 5156200"/>
              <a:gd name="connsiteX7" fmla="*/ 372071 w 12191999"/>
              <a:gd name="connsiteY7" fmla="*/ 0 h 5156200"/>
              <a:gd name="connsiteX8" fmla="*/ 495226 w 12191999"/>
              <a:gd name="connsiteY8" fmla="*/ 0 h 5156200"/>
              <a:gd name="connsiteX9" fmla="*/ 642938 w 12191999"/>
              <a:gd name="connsiteY9" fmla="*/ 0 h 5156200"/>
              <a:gd name="connsiteX10" fmla="*/ 817439 w 12191999"/>
              <a:gd name="connsiteY10" fmla="*/ 0 h 5156200"/>
              <a:gd name="connsiteX11" fmla="*/ 1020961 w 12191999"/>
              <a:gd name="connsiteY11" fmla="*/ 0 h 5156200"/>
              <a:gd name="connsiteX12" fmla="*/ 1255737 w 12191999"/>
              <a:gd name="connsiteY12" fmla="*/ 0 h 5156200"/>
              <a:gd name="connsiteX13" fmla="*/ 1524000 w 12191999"/>
              <a:gd name="connsiteY13" fmla="*/ 0 h 5156200"/>
              <a:gd name="connsiteX14" fmla="*/ 1827982 w 12191999"/>
              <a:gd name="connsiteY14" fmla="*/ 0 h 5156200"/>
              <a:gd name="connsiteX15" fmla="*/ 2169914 w 12191999"/>
              <a:gd name="connsiteY15" fmla="*/ 0 h 5156200"/>
              <a:gd name="connsiteX16" fmla="*/ 2552030 w 12191999"/>
              <a:gd name="connsiteY16" fmla="*/ 0 h 5156200"/>
              <a:gd name="connsiteX17" fmla="*/ 2976563 w 12191999"/>
              <a:gd name="connsiteY17" fmla="*/ 0 h 5156200"/>
              <a:gd name="connsiteX18" fmla="*/ 3445743 w 12191999"/>
              <a:gd name="connsiteY18" fmla="*/ 0 h 5156200"/>
              <a:gd name="connsiteX19" fmla="*/ 3961805 w 12191999"/>
              <a:gd name="connsiteY19" fmla="*/ 0 h 5156200"/>
              <a:gd name="connsiteX20" fmla="*/ 4526979 w 12191999"/>
              <a:gd name="connsiteY20" fmla="*/ 0 h 5156200"/>
              <a:gd name="connsiteX21" fmla="*/ 5143500 w 12191999"/>
              <a:gd name="connsiteY21" fmla="*/ 0 h 5156200"/>
              <a:gd name="connsiteX22" fmla="*/ 5813599 w 12191999"/>
              <a:gd name="connsiteY22" fmla="*/ 0 h 5156200"/>
              <a:gd name="connsiteX23" fmla="*/ 6539508 w 12191999"/>
              <a:gd name="connsiteY23" fmla="*/ 0 h 5156200"/>
              <a:gd name="connsiteX24" fmla="*/ 7323460 w 12191999"/>
              <a:gd name="connsiteY24" fmla="*/ 0 h 5156200"/>
              <a:gd name="connsiteX25" fmla="*/ 8167687 w 12191999"/>
              <a:gd name="connsiteY25" fmla="*/ 0 h 5156200"/>
              <a:gd name="connsiteX26" fmla="*/ 9074422 w 12191999"/>
              <a:gd name="connsiteY26" fmla="*/ 0 h 5156200"/>
              <a:gd name="connsiteX27" fmla="*/ 10045898 w 12191999"/>
              <a:gd name="connsiteY27" fmla="*/ 0 h 5156200"/>
              <a:gd name="connsiteX28" fmla="*/ 11084346 w 12191999"/>
              <a:gd name="connsiteY28" fmla="*/ 0 h 5156200"/>
              <a:gd name="connsiteX29" fmla="*/ 11629382 w 12191999"/>
              <a:gd name="connsiteY29" fmla="*/ 0 h 5156200"/>
              <a:gd name="connsiteX30" fmla="*/ 12191999 w 12191999"/>
              <a:gd name="connsiteY30" fmla="*/ 0 h 5156200"/>
              <a:gd name="connsiteX31" fmla="*/ 12191999 w 12191999"/>
              <a:gd name="connsiteY31" fmla="*/ 1105 h 5156200"/>
              <a:gd name="connsiteX32" fmla="*/ 12191999 w 12191999"/>
              <a:gd name="connsiteY32" fmla="*/ 8839 h 5156200"/>
              <a:gd name="connsiteX33" fmla="*/ 12191999 w 12191999"/>
              <a:gd name="connsiteY33" fmla="*/ 29833 h 5156200"/>
              <a:gd name="connsiteX34" fmla="*/ 12191999 w 12191999"/>
              <a:gd name="connsiteY34" fmla="*/ 70715 h 5156200"/>
              <a:gd name="connsiteX35" fmla="*/ 12191999 w 12191999"/>
              <a:gd name="connsiteY35" fmla="*/ 100686 h 5156200"/>
              <a:gd name="connsiteX36" fmla="*/ 12191999 w 12191999"/>
              <a:gd name="connsiteY36" fmla="*/ 138115 h 5156200"/>
              <a:gd name="connsiteX37" fmla="*/ 12191999 w 12191999"/>
              <a:gd name="connsiteY37" fmla="*/ 183831 h 5156200"/>
              <a:gd name="connsiteX38" fmla="*/ 12191999 w 12191999"/>
              <a:gd name="connsiteY38" fmla="*/ 238662 h 5156200"/>
              <a:gd name="connsiteX39" fmla="*/ 12191999 w 12191999"/>
              <a:gd name="connsiteY39" fmla="*/ 303438 h 5156200"/>
              <a:gd name="connsiteX40" fmla="*/ 12191999 w 12191999"/>
              <a:gd name="connsiteY40" fmla="*/ 378987 h 5156200"/>
              <a:gd name="connsiteX41" fmla="*/ 12191999 w 12191999"/>
              <a:gd name="connsiteY41" fmla="*/ 466137 h 5156200"/>
              <a:gd name="connsiteX42" fmla="*/ 12191999 w 12191999"/>
              <a:gd name="connsiteY42" fmla="*/ 565718 h 5156200"/>
              <a:gd name="connsiteX43" fmla="*/ 12191999 w 12191999"/>
              <a:gd name="connsiteY43" fmla="*/ 568992 h 5156200"/>
              <a:gd name="connsiteX44" fmla="*/ 12191999 w 12191999"/>
              <a:gd name="connsiteY44" fmla="*/ 576768 h 5156200"/>
              <a:gd name="connsiteX45" fmla="*/ 12191999 w 12191999"/>
              <a:gd name="connsiteY45" fmla="*/ 591910 h 5156200"/>
              <a:gd name="connsiteX46" fmla="*/ 12191999 w 12191999"/>
              <a:gd name="connsiteY46" fmla="*/ 616875 h 5156200"/>
              <a:gd name="connsiteX47" fmla="*/ 12191999 w 12191999"/>
              <a:gd name="connsiteY47" fmla="*/ 654117 h 5156200"/>
              <a:gd name="connsiteX48" fmla="*/ 12191999 w 12191999"/>
              <a:gd name="connsiteY48" fmla="*/ 706093 h 5156200"/>
              <a:gd name="connsiteX49" fmla="*/ 12191999 w 12191999"/>
              <a:gd name="connsiteY49" fmla="*/ 775257 h 5156200"/>
              <a:gd name="connsiteX50" fmla="*/ 12191999 w 12191999"/>
              <a:gd name="connsiteY50" fmla="*/ 864065 h 5156200"/>
              <a:gd name="connsiteX51" fmla="*/ 12191999 w 12191999"/>
              <a:gd name="connsiteY51" fmla="*/ 974974 h 5156200"/>
              <a:gd name="connsiteX52" fmla="*/ 12191999 w 12191999"/>
              <a:gd name="connsiteY52" fmla="*/ 1110437 h 5156200"/>
              <a:gd name="connsiteX53" fmla="*/ 12191999 w 12191999"/>
              <a:gd name="connsiteY53" fmla="*/ 1272912 h 5156200"/>
              <a:gd name="connsiteX54" fmla="*/ 12191999 w 12191999"/>
              <a:gd name="connsiteY54" fmla="*/ 1365046 h 5156200"/>
              <a:gd name="connsiteX55" fmla="*/ 12191999 w 12191999"/>
              <a:gd name="connsiteY55" fmla="*/ 1464853 h 5156200"/>
              <a:gd name="connsiteX56" fmla="*/ 12191999 w 12191999"/>
              <a:gd name="connsiteY56" fmla="*/ 1572641 h 5156200"/>
              <a:gd name="connsiteX57" fmla="*/ 12191999 w 12191999"/>
              <a:gd name="connsiteY57" fmla="*/ 1688716 h 5156200"/>
              <a:gd name="connsiteX58" fmla="*/ 12191999 w 12191999"/>
              <a:gd name="connsiteY58" fmla="*/ 1813385 h 5156200"/>
              <a:gd name="connsiteX59" fmla="*/ 12191999 w 12191999"/>
              <a:gd name="connsiteY59" fmla="*/ 1946956 h 5156200"/>
              <a:gd name="connsiteX60" fmla="*/ 12191999 w 12191999"/>
              <a:gd name="connsiteY60" fmla="*/ 2089735 h 5156200"/>
              <a:gd name="connsiteX61" fmla="*/ 12191999 w 12191999"/>
              <a:gd name="connsiteY61" fmla="*/ 2242029 h 5156200"/>
              <a:gd name="connsiteX62" fmla="*/ 12191999 w 12191999"/>
              <a:gd name="connsiteY62" fmla="*/ 2244681 h 5156200"/>
              <a:gd name="connsiteX63" fmla="*/ 12191999 w 12191999"/>
              <a:gd name="connsiteY63" fmla="*/ 2250979 h 5156200"/>
              <a:gd name="connsiteX64" fmla="*/ 12191999 w 12191999"/>
              <a:gd name="connsiteY64" fmla="*/ 2263244 h 5156200"/>
              <a:gd name="connsiteX65" fmla="*/ 12191999 w 12191999"/>
              <a:gd name="connsiteY65" fmla="*/ 2283464 h 5156200"/>
              <a:gd name="connsiteX66" fmla="*/ 12191999 w 12191999"/>
              <a:gd name="connsiteY66" fmla="*/ 2313628 h 5156200"/>
              <a:gd name="connsiteX67" fmla="*/ 12191999 w 12191999"/>
              <a:gd name="connsiteY67" fmla="*/ 2355725 h 5156200"/>
              <a:gd name="connsiteX68" fmla="*/ 12191999 w 12191999"/>
              <a:gd name="connsiteY68" fmla="*/ 2411745 h 5156200"/>
              <a:gd name="connsiteX69" fmla="*/ 12191999 w 12191999"/>
              <a:gd name="connsiteY69" fmla="*/ 2412582 h 5156200"/>
              <a:gd name="connsiteX70" fmla="*/ 12191999 w 12191999"/>
              <a:gd name="connsiteY70" fmla="*/ 2418444 h 5156200"/>
              <a:gd name="connsiteX71" fmla="*/ 12191999 w 12191999"/>
              <a:gd name="connsiteY71" fmla="*/ 2434355 h 5156200"/>
              <a:gd name="connsiteX72" fmla="*/ 12191999 w 12191999"/>
              <a:gd name="connsiteY72" fmla="*/ 2465339 h 5156200"/>
              <a:gd name="connsiteX73" fmla="*/ 10262565 w 12191999"/>
              <a:gd name="connsiteY73" fmla="*/ 2882184 h 5156200"/>
              <a:gd name="connsiteX74" fmla="*/ 9242849 w 12191999"/>
              <a:gd name="connsiteY74" fmla="*/ 3572955 h 5156200"/>
              <a:gd name="connsiteX75" fmla="*/ 7280714 w 12191999"/>
              <a:gd name="connsiteY75" fmla="*/ 4883039 h 5156200"/>
              <a:gd name="connsiteX76" fmla="*/ 6256759 w 12191999"/>
              <a:gd name="connsiteY76" fmla="*/ 5145672 h 5156200"/>
              <a:gd name="connsiteX77" fmla="*/ 6124136 w 12191999"/>
              <a:gd name="connsiteY77" fmla="*/ 5156200 h 5156200"/>
              <a:gd name="connsiteX78" fmla="*/ 5671475 w 12191999"/>
              <a:gd name="connsiteY78" fmla="*/ 5156200 h 5156200"/>
              <a:gd name="connsiteX79" fmla="*/ 5538354 w 12191999"/>
              <a:gd name="connsiteY79" fmla="*/ 5146300 h 5156200"/>
              <a:gd name="connsiteX80" fmla="*/ 4313726 w 12191999"/>
              <a:gd name="connsiteY80" fmla="*/ 4856242 h 5156200"/>
              <a:gd name="connsiteX81" fmla="*/ 0 w 12191999"/>
              <a:gd name="connsiteY81" fmla="*/ 3665256 h 5156200"/>
              <a:gd name="connsiteX82" fmla="*/ 0 w 12191999"/>
              <a:gd name="connsiteY82" fmla="*/ 3638459 h 5156200"/>
              <a:gd name="connsiteX83" fmla="*/ 0 w 12191999"/>
              <a:gd name="connsiteY83" fmla="*/ 3602730 h 5156200"/>
              <a:gd name="connsiteX84" fmla="*/ 0 w 12191999"/>
              <a:gd name="connsiteY84" fmla="*/ 0 h 51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2191999" h="5156200">
                <a:moveTo>
                  <a:pt x="0" y="0"/>
                </a:moveTo>
                <a:lnTo>
                  <a:pt x="2977" y="0"/>
                </a:lnTo>
                <a:lnTo>
                  <a:pt x="23813" y="0"/>
                </a:lnTo>
                <a:lnTo>
                  <a:pt x="80367" y="0"/>
                </a:lnTo>
                <a:lnTo>
                  <a:pt x="127620" y="0"/>
                </a:lnTo>
                <a:lnTo>
                  <a:pt x="190500" y="0"/>
                </a:lnTo>
                <a:lnTo>
                  <a:pt x="271240" y="0"/>
                </a:lnTo>
                <a:lnTo>
                  <a:pt x="372071" y="0"/>
                </a:lnTo>
                <a:lnTo>
                  <a:pt x="495226" y="0"/>
                </a:lnTo>
                <a:lnTo>
                  <a:pt x="642938" y="0"/>
                </a:lnTo>
                <a:lnTo>
                  <a:pt x="817439" y="0"/>
                </a:lnTo>
                <a:lnTo>
                  <a:pt x="1020961" y="0"/>
                </a:lnTo>
                <a:lnTo>
                  <a:pt x="1255737" y="0"/>
                </a:lnTo>
                <a:lnTo>
                  <a:pt x="1524000" y="0"/>
                </a:lnTo>
                <a:lnTo>
                  <a:pt x="1827982" y="0"/>
                </a:lnTo>
                <a:lnTo>
                  <a:pt x="2169914" y="0"/>
                </a:lnTo>
                <a:lnTo>
                  <a:pt x="2552030" y="0"/>
                </a:lnTo>
                <a:lnTo>
                  <a:pt x="2976563" y="0"/>
                </a:lnTo>
                <a:lnTo>
                  <a:pt x="3445743" y="0"/>
                </a:lnTo>
                <a:lnTo>
                  <a:pt x="3961805" y="0"/>
                </a:lnTo>
                <a:lnTo>
                  <a:pt x="4526979" y="0"/>
                </a:lnTo>
                <a:lnTo>
                  <a:pt x="5143500" y="0"/>
                </a:lnTo>
                <a:lnTo>
                  <a:pt x="5813599" y="0"/>
                </a:lnTo>
                <a:lnTo>
                  <a:pt x="6539508" y="0"/>
                </a:lnTo>
                <a:lnTo>
                  <a:pt x="7323460" y="0"/>
                </a:lnTo>
                <a:lnTo>
                  <a:pt x="8167687" y="0"/>
                </a:lnTo>
                <a:lnTo>
                  <a:pt x="9074422" y="0"/>
                </a:lnTo>
                <a:lnTo>
                  <a:pt x="10045898" y="0"/>
                </a:lnTo>
                <a:lnTo>
                  <a:pt x="11084346" y="0"/>
                </a:lnTo>
                <a:lnTo>
                  <a:pt x="11629382" y="0"/>
                </a:lnTo>
                <a:lnTo>
                  <a:pt x="12191999" y="0"/>
                </a:lnTo>
                <a:lnTo>
                  <a:pt x="12191999" y="1105"/>
                </a:lnTo>
                <a:lnTo>
                  <a:pt x="12191999" y="8839"/>
                </a:lnTo>
                <a:lnTo>
                  <a:pt x="12191999" y="29833"/>
                </a:lnTo>
                <a:lnTo>
                  <a:pt x="12191999" y="70715"/>
                </a:lnTo>
                <a:lnTo>
                  <a:pt x="12191999" y="100686"/>
                </a:lnTo>
                <a:lnTo>
                  <a:pt x="12191999" y="138115"/>
                </a:lnTo>
                <a:lnTo>
                  <a:pt x="12191999" y="183831"/>
                </a:lnTo>
                <a:lnTo>
                  <a:pt x="12191999" y="238662"/>
                </a:lnTo>
                <a:lnTo>
                  <a:pt x="12191999" y="303438"/>
                </a:lnTo>
                <a:lnTo>
                  <a:pt x="12191999" y="378987"/>
                </a:lnTo>
                <a:lnTo>
                  <a:pt x="12191999" y="466137"/>
                </a:lnTo>
                <a:lnTo>
                  <a:pt x="12191999" y="565718"/>
                </a:lnTo>
                <a:lnTo>
                  <a:pt x="12191999" y="568992"/>
                </a:lnTo>
                <a:lnTo>
                  <a:pt x="12191999" y="576768"/>
                </a:lnTo>
                <a:lnTo>
                  <a:pt x="12191999" y="591910"/>
                </a:lnTo>
                <a:lnTo>
                  <a:pt x="12191999" y="616875"/>
                </a:lnTo>
                <a:lnTo>
                  <a:pt x="12191999" y="654117"/>
                </a:lnTo>
                <a:lnTo>
                  <a:pt x="12191999" y="706093"/>
                </a:lnTo>
                <a:lnTo>
                  <a:pt x="12191999" y="775257"/>
                </a:lnTo>
                <a:lnTo>
                  <a:pt x="12191999" y="864065"/>
                </a:lnTo>
                <a:lnTo>
                  <a:pt x="12191999" y="974974"/>
                </a:lnTo>
                <a:lnTo>
                  <a:pt x="12191999" y="1110437"/>
                </a:lnTo>
                <a:lnTo>
                  <a:pt x="12191999" y="1272912"/>
                </a:lnTo>
                <a:lnTo>
                  <a:pt x="12191999" y="1365046"/>
                </a:lnTo>
                <a:lnTo>
                  <a:pt x="12191999" y="1464853"/>
                </a:lnTo>
                <a:lnTo>
                  <a:pt x="12191999" y="1572641"/>
                </a:lnTo>
                <a:lnTo>
                  <a:pt x="12191999" y="1688716"/>
                </a:lnTo>
                <a:lnTo>
                  <a:pt x="12191999" y="1813385"/>
                </a:lnTo>
                <a:lnTo>
                  <a:pt x="12191999" y="1946956"/>
                </a:lnTo>
                <a:lnTo>
                  <a:pt x="12191999" y="2089735"/>
                </a:lnTo>
                <a:lnTo>
                  <a:pt x="12191999" y="2242029"/>
                </a:lnTo>
                <a:lnTo>
                  <a:pt x="12191999" y="2244681"/>
                </a:lnTo>
                <a:lnTo>
                  <a:pt x="12191999" y="2250979"/>
                </a:lnTo>
                <a:lnTo>
                  <a:pt x="12191999" y="2263244"/>
                </a:lnTo>
                <a:lnTo>
                  <a:pt x="12191999" y="2283464"/>
                </a:lnTo>
                <a:lnTo>
                  <a:pt x="12191999" y="2313628"/>
                </a:lnTo>
                <a:lnTo>
                  <a:pt x="12191999" y="2355725"/>
                </a:lnTo>
                <a:lnTo>
                  <a:pt x="12191999" y="2411745"/>
                </a:lnTo>
                <a:lnTo>
                  <a:pt x="12191999" y="2412582"/>
                </a:lnTo>
                <a:lnTo>
                  <a:pt x="12191999" y="2418444"/>
                </a:lnTo>
                <a:lnTo>
                  <a:pt x="12191999" y="2434355"/>
                </a:lnTo>
                <a:lnTo>
                  <a:pt x="12191999" y="2465339"/>
                </a:lnTo>
                <a:cubicBezTo>
                  <a:pt x="11915516" y="2426632"/>
                  <a:pt x="11133635" y="2381970"/>
                  <a:pt x="10262565" y="2882184"/>
                </a:cubicBezTo>
                <a:cubicBezTo>
                  <a:pt x="9911759" y="3081674"/>
                  <a:pt x="9572845" y="3325826"/>
                  <a:pt x="9242849" y="3572955"/>
                </a:cubicBezTo>
                <a:cubicBezTo>
                  <a:pt x="8547183" y="4094011"/>
                  <a:pt x="7896111" y="4638887"/>
                  <a:pt x="7280714" y="4883039"/>
                </a:cubicBezTo>
                <a:cubicBezTo>
                  <a:pt x="6938455" y="5019258"/>
                  <a:pt x="6604139" y="5109000"/>
                  <a:pt x="6256759" y="5145672"/>
                </a:cubicBezTo>
                <a:lnTo>
                  <a:pt x="6124136" y="5156200"/>
                </a:lnTo>
                <a:lnTo>
                  <a:pt x="5671475" y="5156200"/>
                </a:lnTo>
                <a:lnTo>
                  <a:pt x="5538354" y="5146300"/>
                </a:lnTo>
                <a:cubicBezTo>
                  <a:pt x="5164218" y="5109279"/>
                  <a:pt x="4763011" y="5014792"/>
                  <a:pt x="4313726" y="4856242"/>
                </a:cubicBezTo>
                <a:cubicBezTo>
                  <a:pt x="3127526" y="4436419"/>
                  <a:pt x="1483494" y="3427059"/>
                  <a:pt x="0" y="3665256"/>
                </a:cubicBezTo>
                <a:cubicBezTo>
                  <a:pt x="0" y="3665256"/>
                  <a:pt x="0" y="3665256"/>
                  <a:pt x="0" y="3638459"/>
                </a:cubicBezTo>
                <a:cubicBezTo>
                  <a:pt x="0" y="3638459"/>
                  <a:pt x="0" y="3638459"/>
                  <a:pt x="0" y="3602730"/>
                </a:cubicBezTo>
                <a:cubicBezTo>
                  <a:pt x="0" y="3602730"/>
                  <a:pt x="0" y="3602730"/>
                  <a:pt x="0" y="0"/>
                </a:cubicBezTo>
                <a:close/>
              </a:path>
            </a:pathLst>
          </a:custGeom>
        </p:spPr>
        <p:txBody>
          <a:bodyPr wrap="square">
            <a:noAutofit/>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289498440"/>
      </p:ext>
    </p:extLst>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Mission Page 01">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Picture Placeholder 5"/>
          <p:cNvSpPr>
            <a:spLocks noGrp="1"/>
          </p:cNvSpPr>
          <p:nvPr>
            <p:ph type="pic" sz="quarter" idx="10" hasCustomPrompt="1"/>
          </p:nvPr>
        </p:nvSpPr>
        <p:spPr>
          <a:xfrm>
            <a:off x="6150992" y="1236729"/>
            <a:ext cx="4942107" cy="4406834"/>
          </a:xfrm>
          <a:custGeom>
            <a:avLst/>
            <a:gdLst>
              <a:gd name="connsiteX0" fmla="*/ 1615575 w 4942107"/>
              <a:gd name="connsiteY0" fmla="*/ 596 h 4406834"/>
              <a:gd name="connsiteX1" fmla="*/ 2109164 w 4942107"/>
              <a:gd name="connsiteY1" fmla="*/ 67562 h 4406834"/>
              <a:gd name="connsiteX2" fmla="*/ 2694765 w 4942107"/>
              <a:gd name="connsiteY2" fmla="*/ 442573 h 4406834"/>
              <a:gd name="connsiteX3" fmla="*/ 3283338 w 4942107"/>
              <a:gd name="connsiteY3" fmla="*/ 445549 h 4406834"/>
              <a:gd name="connsiteX4" fmla="*/ 3607351 w 4942107"/>
              <a:gd name="connsiteY4" fmla="*/ 311616 h 4406834"/>
              <a:gd name="connsiteX5" fmla="*/ 4900429 w 4942107"/>
              <a:gd name="connsiteY5" fmla="*/ 543766 h 4406834"/>
              <a:gd name="connsiteX6" fmla="*/ 4823142 w 4942107"/>
              <a:gd name="connsiteY6" fmla="*/ 1490222 h 4406834"/>
              <a:gd name="connsiteX7" fmla="*/ 4665594 w 4942107"/>
              <a:gd name="connsiteY7" fmla="*/ 2439654 h 4406834"/>
              <a:gd name="connsiteX8" fmla="*/ 4754772 w 4942107"/>
              <a:gd name="connsiteY8" fmla="*/ 3109317 h 4406834"/>
              <a:gd name="connsiteX9" fmla="*/ 4418869 w 4942107"/>
              <a:gd name="connsiteY9" fmla="*/ 4136132 h 4406834"/>
              <a:gd name="connsiteX10" fmla="*/ 3825836 w 4942107"/>
              <a:gd name="connsiteY10" fmla="*/ 4397673 h 4406834"/>
              <a:gd name="connsiteX11" fmla="*/ 3724444 w 4942107"/>
              <a:gd name="connsiteY11" fmla="*/ 4406834 h 4406834"/>
              <a:gd name="connsiteX12" fmla="*/ 3645251 w 4942107"/>
              <a:gd name="connsiteY12" fmla="*/ 4406834 h 4406834"/>
              <a:gd name="connsiteX13" fmla="*/ 3576905 w 4942107"/>
              <a:gd name="connsiteY13" fmla="*/ 4404898 h 4406834"/>
              <a:gd name="connsiteX14" fmla="*/ 2662066 w 4942107"/>
              <a:gd name="connsiteY14" fmla="*/ 3915888 h 4406834"/>
              <a:gd name="connsiteX15" fmla="*/ 1808933 w 4942107"/>
              <a:gd name="connsiteY15" fmla="*/ 3281941 h 4406834"/>
              <a:gd name="connsiteX16" fmla="*/ 19432 w 4942107"/>
              <a:gd name="connsiteY16" fmla="*/ 1787850 h 4406834"/>
              <a:gd name="connsiteX17" fmla="*/ 697183 w 4942107"/>
              <a:gd name="connsiteY17" fmla="*/ 335427 h 4406834"/>
              <a:gd name="connsiteX18" fmla="*/ 1615575 w 4942107"/>
              <a:gd name="connsiteY18" fmla="*/ 596 h 440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942107" h="4406834">
                <a:moveTo>
                  <a:pt x="1615575" y="596"/>
                </a:moveTo>
                <a:cubicBezTo>
                  <a:pt x="1765830" y="-3683"/>
                  <a:pt x="1930809" y="14733"/>
                  <a:pt x="2109164" y="67562"/>
                </a:cubicBezTo>
                <a:cubicBezTo>
                  <a:pt x="2367780" y="195542"/>
                  <a:pt x="2421286" y="225304"/>
                  <a:pt x="2694765" y="442573"/>
                </a:cubicBezTo>
                <a:cubicBezTo>
                  <a:pt x="2885011" y="519956"/>
                  <a:pt x="2849340" y="579481"/>
                  <a:pt x="3283338" y="445549"/>
                </a:cubicBezTo>
                <a:cubicBezTo>
                  <a:pt x="3473584" y="362213"/>
                  <a:pt x="3607351" y="311616"/>
                  <a:pt x="3607351" y="311616"/>
                </a:cubicBezTo>
                <a:cubicBezTo>
                  <a:pt x="3607351" y="311616"/>
                  <a:pt x="4680457" y="-137802"/>
                  <a:pt x="4900429" y="543766"/>
                </a:cubicBezTo>
                <a:cubicBezTo>
                  <a:pt x="4936100" y="704485"/>
                  <a:pt x="5001497" y="915801"/>
                  <a:pt x="4823142" y="1490222"/>
                </a:cubicBezTo>
                <a:cubicBezTo>
                  <a:pt x="4823142" y="1561653"/>
                  <a:pt x="4638840" y="1912853"/>
                  <a:pt x="4665594" y="2439654"/>
                </a:cubicBezTo>
                <a:cubicBezTo>
                  <a:pt x="4692348" y="2508109"/>
                  <a:pt x="4680457" y="2752163"/>
                  <a:pt x="4754772" y="3109317"/>
                </a:cubicBezTo>
                <a:cubicBezTo>
                  <a:pt x="4754772" y="3153961"/>
                  <a:pt x="4885566" y="3761121"/>
                  <a:pt x="4418869" y="4136132"/>
                </a:cubicBezTo>
                <a:cubicBezTo>
                  <a:pt x="4349013" y="4182265"/>
                  <a:pt x="4134986" y="4351912"/>
                  <a:pt x="3825836" y="4397673"/>
                </a:cubicBezTo>
                <a:lnTo>
                  <a:pt x="3724444" y="4406834"/>
                </a:lnTo>
                <a:lnTo>
                  <a:pt x="3645251" y="4406834"/>
                </a:lnTo>
                <a:lnTo>
                  <a:pt x="3576905" y="4404898"/>
                </a:lnTo>
                <a:cubicBezTo>
                  <a:pt x="3311671" y="4381163"/>
                  <a:pt x="2999827" y="4252951"/>
                  <a:pt x="2662066" y="3915888"/>
                </a:cubicBezTo>
                <a:cubicBezTo>
                  <a:pt x="2620450" y="3915888"/>
                  <a:pt x="2287520" y="3502185"/>
                  <a:pt x="1808933" y="3281941"/>
                </a:cubicBezTo>
                <a:cubicBezTo>
                  <a:pt x="1330345" y="3061696"/>
                  <a:pt x="194815" y="2662875"/>
                  <a:pt x="19432" y="1787850"/>
                </a:cubicBezTo>
                <a:cubicBezTo>
                  <a:pt x="19432" y="1728324"/>
                  <a:pt x="-179732" y="1025923"/>
                  <a:pt x="697183" y="335427"/>
                </a:cubicBezTo>
                <a:cubicBezTo>
                  <a:pt x="846556" y="230513"/>
                  <a:pt x="1164809" y="13431"/>
                  <a:pt x="1615575" y="596"/>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388338430"/>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Mission Page 02">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8332982" y="1"/>
            <a:ext cx="3859018" cy="3879814"/>
          </a:xfrm>
          <a:custGeom>
            <a:avLst/>
            <a:gdLst>
              <a:gd name="connsiteX0" fmla="*/ 0 w 3859018"/>
              <a:gd name="connsiteY0" fmla="*/ 0 h 3879814"/>
              <a:gd name="connsiteX1" fmla="*/ 3859018 w 3859018"/>
              <a:gd name="connsiteY1" fmla="*/ 0 h 3879814"/>
              <a:gd name="connsiteX2" fmla="*/ 3859018 w 3859018"/>
              <a:gd name="connsiteY2" fmla="*/ 3879814 h 3879814"/>
            </a:gdLst>
            <a:ahLst/>
            <a:cxnLst>
              <a:cxn ang="0">
                <a:pos x="connsiteX0" y="connsiteY0"/>
              </a:cxn>
              <a:cxn ang="0">
                <a:pos x="connsiteX1" y="connsiteY1"/>
              </a:cxn>
              <a:cxn ang="0">
                <a:pos x="connsiteX2" y="connsiteY2"/>
              </a:cxn>
            </a:cxnLst>
            <a:rect l="l" t="t" r="r" b="b"/>
            <a:pathLst>
              <a:path w="3859018" h="3879814">
                <a:moveTo>
                  <a:pt x="0" y="0"/>
                </a:moveTo>
                <a:lnTo>
                  <a:pt x="3859018" y="0"/>
                </a:lnTo>
                <a:lnTo>
                  <a:pt x="3859018" y="3879814"/>
                </a:lnTo>
                <a:close/>
              </a:path>
            </a:pathLst>
          </a:custGeom>
        </p:spPr>
        <p:txBody>
          <a:bodyPr wrap="square">
            <a:noAutofit/>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4617129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LAYOUT-14">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096000" y="0"/>
            <a:ext cx="6096000" cy="6858000"/>
          </a:xfrm>
          <a:prstGeom prst="rect">
            <a:avLst/>
          </a:prstGeom>
          <a:solidFill>
            <a:schemeClr val="bg2">
              <a:lumMod val="75000"/>
            </a:schemeClr>
          </a:solidFill>
        </p:spPr>
        <p:txBody>
          <a:bodyPr/>
          <a:lstStyle/>
          <a:p>
            <a:endParaRPr lang="uk-UA"/>
          </a:p>
        </p:txBody>
      </p:sp>
      <p:sp>
        <p:nvSpPr>
          <p:cNvPr id="5" name="Title 7">
            <a:extLst>
              <a:ext uri="{FF2B5EF4-FFF2-40B4-BE49-F238E27FC236}">
                <a16:creationId xmlns:a16="http://schemas.microsoft.com/office/drawing/2014/main" id="{816EA834-0493-8C89-4E7E-871469E8AAAD}"/>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Master Title Style</a:t>
            </a:r>
            <a:endParaRPr lang="uk-UA"/>
          </a:p>
        </p:txBody>
      </p:sp>
      <p:cxnSp>
        <p:nvCxnSpPr>
          <p:cNvPr id="6" name="Straight Connector 5">
            <a:extLst>
              <a:ext uri="{FF2B5EF4-FFF2-40B4-BE49-F238E27FC236}">
                <a16:creationId xmlns:a16="http://schemas.microsoft.com/office/drawing/2014/main" id="{639F4FAB-BBAD-C7FC-5D82-F58B96A6372B}"/>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917160"/>
      </p:ext>
    </p:extLst>
  </p:cSld>
  <p:clrMapOvr>
    <a:masterClrMapping/>
  </p:clrMapOvr>
  <p:hf sldNum="0" hdr="0" ftr="0" dt="0"/>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Mission Page 03">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7386482" y="0"/>
            <a:ext cx="4805518"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65920228"/>
      </p:ext>
    </p:extLst>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Vision Page 0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784414"/>
            <a:ext cx="4395712" cy="3073586"/>
          </a:xfrm>
          <a:custGeom>
            <a:avLst/>
            <a:gdLst>
              <a:gd name="connsiteX0" fmla="*/ 2558372 w 4395712"/>
              <a:gd name="connsiteY0" fmla="*/ 0 h 3073586"/>
              <a:gd name="connsiteX1" fmla="*/ 3858553 w 4395712"/>
              <a:gd name="connsiteY1" fmla="*/ 538186 h 3073586"/>
              <a:gd name="connsiteX2" fmla="*/ 4018614 w 4395712"/>
              <a:gd name="connsiteY2" fmla="*/ 2953182 h 3073586"/>
              <a:gd name="connsiteX3" fmla="*/ 3916541 w 4395712"/>
              <a:gd name="connsiteY3" fmla="*/ 3073586 h 3073586"/>
              <a:gd name="connsiteX4" fmla="*/ 0 w 4395712"/>
              <a:gd name="connsiteY4" fmla="*/ 3073586 h 3073586"/>
              <a:gd name="connsiteX5" fmla="*/ 0 w 4395712"/>
              <a:gd name="connsiteY5" fmla="*/ 3072706 h 3073586"/>
              <a:gd name="connsiteX6" fmla="*/ 0 w 4395712"/>
              <a:gd name="connsiteY6" fmla="*/ 3053461 h 3073586"/>
              <a:gd name="connsiteX7" fmla="*/ 0 w 4395712"/>
              <a:gd name="connsiteY7" fmla="*/ 3024752 h 3073586"/>
              <a:gd name="connsiteX8" fmla="*/ 0 w 4395712"/>
              <a:gd name="connsiteY8" fmla="*/ 2984685 h 3073586"/>
              <a:gd name="connsiteX9" fmla="*/ 0 w 4395712"/>
              <a:gd name="connsiteY9" fmla="*/ 2931367 h 3073586"/>
              <a:gd name="connsiteX10" fmla="*/ 0 w 4395712"/>
              <a:gd name="connsiteY10" fmla="*/ 2862906 h 3073586"/>
              <a:gd name="connsiteX11" fmla="*/ 0 w 4395712"/>
              <a:gd name="connsiteY11" fmla="*/ 2777408 h 3073586"/>
              <a:gd name="connsiteX12" fmla="*/ 0 w 4395712"/>
              <a:gd name="connsiteY12" fmla="*/ 2672981 h 3073586"/>
              <a:gd name="connsiteX13" fmla="*/ 0 w 4395712"/>
              <a:gd name="connsiteY13" fmla="*/ 2547732 h 3073586"/>
              <a:gd name="connsiteX14" fmla="*/ 0 w 4395712"/>
              <a:gd name="connsiteY14" fmla="*/ 2399768 h 3073586"/>
              <a:gd name="connsiteX15" fmla="*/ 0 w 4395712"/>
              <a:gd name="connsiteY15" fmla="*/ 2227195 h 3073586"/>
              <a:gd name="connsiteX16" fmla="*/ 0 w 4395712"/>
              <a:gd name="connsiteY16" fmla="*/ 2028122 h 3073586"/>
              <a:gd name="connsiteX17" fmla="*/ 0 w 4395712"/>
              <a:gd name="connsiteY17" fmla="*/ 1918056 h 3073586"/>
              <a:gd name="connsiteX18" fmla="*/ 0 w 4395712"/>
              <a:gd name="connsiteY18" fmla="*/ 1800654 h 3073586"/>
              <a:gd name="connsiteX19" fmla="*/ 1260421 w 4395712"/>
              <a:gd name="connsiteY19" fmla="*/ 538186 h 3073586"/>
              <a:gd name="connsiteX20" fmla="*/ 2558372 w 4395712"/>
              <a:gd name="connsiteY20" fmla="*/ 0 h 3073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95712" h="3073586">
                <a:moveTo>
                  <a:pt x="2558372" y="0"/>
                </a:moveTo>
                <a:cubicBezTo>
                  <a:pt x="3028429" y="0"/>
                  <a:pt x="3498857" y="179395"/>
                  <a:pt x="3858553" y="538186"/>
                </a:cubicBezTo>
                <a:cubicBezTo>
                  <a:pt x="4516261" y="1196962"/>
                  <a:pt x="4570431" y="2232580"/>
                  <a:pt x="4018614" y="2953182"/>
                </a:cubicBezTo>
                <a:lnTo>
                  <a:pt x="3916541" y="3073586"/>
                </a:lnTo>
                <a:lnTo>
                  <a:pt x="0" y="3073586"/>
                </a:lnTo>
                <a:lnTo>
                  <a:pt x="0" y="3072706"/>
                </a:lnTo>
                <a:lnTo>
                  <a:pt x="0" y="3053461"/>
                </a:lnTo>
                <a:lnTo>
                  <a:pt x="0" y="3024752"/>
                </a:lnTo>
                <a:lnTo>
                  <a:pt x="0" y="2984685"/>
                </a:lnTo>
                <a:lnTo>
                  <a:pt x="0" y="2931367"/>
                </a:lnTo>
                <a:lnTo>
                  <a:pt x="0" y="2862906"/>
                </a:lnTo>
                <a:lnTo>
                  <a:pt x="0" y="2777408"/>
                </a:lnTo>
                <a:lnTo>
                  <a:pt x="0" y="2672981"/>
                </a:lnTo>
                <a:lnTo>
                  <a:pt x="0" y="2547732"/>
                </a:lnTo>
                <a:lnTo>
                  <a:pt x="0" y="2399768"/>
                </a:lnTo>
                <a:lnTo>
                  <a:pt x="0" y="2227195"/>
                </a:lnTo>
                <a:lnTo>
                  <a:pt x="0" y="2028122"/>
                </a:lnTo>
                <a:lnTo>
                  <a:pt x="0" y="1918056"/>
                </a:lnTo>
                <a:lnTo>
                  <a:pt x="0" y="1800654"/>
                </a:lnTo>
                <a:cubicBezTo>
                  <a:pt x="0" y="1800654"/>
                  <a:pt x="0" y="1800654"/>
                  <a:pt x="1260421" y="538186"/>
                </a:cubicBezTo>
                <a:cubicBezTo>
                  <a:pt x="1618630" y="179395"/>
                  <a:pt x="2088315" y="0"/>
                  <a:pt x="2558372" y="0"/>
                </a:cubicBezTo>
                <a:close/>
              </a:path>
            </a:pathLst>
          </a:custGeom>
        </p:spPr>
        <p:txBody>
          <a:bodyPr wrap="square" lIns="822960" rIns="0"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7757313"/>
      </p:ext>
    </p:extLst>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Our Service Page 0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12192000"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016751533"/>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Our Service Page 02">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12" name="Picture Placeholder 11"/>
          <p:cNvSpPr>
            <a:spLocks noGrp="1"/>
          </p:cNvSpPr>
          <p:nvPr>
            <p:ph type="pic" sz="quarter" idx="11" hasCustomPrompt="1"/>
          </p:nvPr>
        </p:nvSpPr>
        <p:spPr>
          <a:xfrm>
            <a:off x="7331075" y="1"/>
            <a:ext cx="4860925" cy="6878606"/>
          </a:xfrm>
          <a:custGeom>
            <a:avLst/>
            <a:gdLst>
              <a:gd name="connsiteX0" fmla="*/ 2243544 w 4860925"/>
              <a:gd name="connsiteY0" fmla="*/ 0 h 6878606"/>
              <a:gd name="connsiteX1" fmla="*/ 4623880 w 4860925"/>
              <a:gd name="connsiteY1" fmla="*/ 0 h 6878606"/>
              <a:gd name="connsiteX2" fmla="*/ 4860925 w 4860925"/>
              <a:gd name="connsiteY2" fmla="*/ 0 h 6878606"/>
              <a:gd name="connsiteX3" fmla="*/ 4860925 w 4860925"/>
              <a:gd name="connsiteY3" fmla="*/ 6878606 h 6878606"/>
              <a:gd name="connsiteX4" fmla="*/ 4856679 w 4860925"/>
              <a:gd name="connsiteY4" fmla="*/ 6878606 h 6878606"/>
              <a:gd name="connsiteX5" fmla="*/ 2267319 w 4860925"/>
              <a:gd name="connsiteY5" fmla="*/ 6878606 h 6878606"/>
              <a:gd name="connsiteX6" fmla="*/ 10602 w 4860925"/>
              <a:gd name="connsiteY6" fmla="*/ 3720441 h 6878606"/>
              <a:gd name="connsiteX7" fmla="*/ 0 w 4860925"/>
              <a:gd name="connsiteY7" fmla="*/ 3438766 h 6878606"/>
              <a:gd name="connsiteX8" fmla="*/ 0 w 4860925"/>
              <a:gd name="connsiteY8" fmla="*/ 3427908 h 6878606"/>
              <a:gd name="connsiteX9" fmla="*/ 10498 w 4860925"/>
              <a:gd name="connsiteY9" fmla="*/ 3147926 h 6878606"/>
              <a:gd name="connsiteX10" fmla="*/ 2243544 w 4860925"/>
              <a:gd name="connsiteY10" fmla="*/ 0 h 68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60925" h="6878606">
                <a:moveTo>
                  <a:pt x="2243544" y="0"/>
                </a:moveTo>
                <a:cubicBezTo>
                  <a:pt x="2243544" y="0"/>
                  <a:pt x="2243544" y="0"/>
                  <a:pt x="4623880" y="0"/>
                </a:cubicBezTo>
                <a:lnTo>
                  <a:pt x="4860925" y="0"/>
                </a:lnTo>
                <a:lnTo>
                  <a:pt x="4860925" y="6878606"/>
                </a:lnTo>
                <a:lnTo>
                  <a:pt x="4856679" y="6878606"/>
                </a:lnTo>
                <a:cubicBezTo>
                  <a:pt x="4821208" y="6878606"/>
                  <a:pt x="4537443" y="6878606"/>
                  <a:pt x="2267319" y="6878606"/>
                </a:cubicBezTo>
                <a:cubicBezTo>
                  <a:pt x="1016355" y="6342611"/>
                  <a:pt x="118009" y="5141856"/>
                  <a:pt x="10602" y="3720441"/>
                </a:cubicBezTo>
                <a:lnTo>
                  <a:pt x="0" y="3438766"/>
                </a:lnTo>
                <a:lnTo>
                  <a:pt x="0" y="3427908"/>
                </a:lnTo>
                <a:lnTo>
                  <a:pt x="10498" y="3147926"/>
                </a:lnTo>
                <a:cubicBezTo>
                  <a:pt x="116871" y="1734831"/>
                  <a:pt x="1006511" y="541579"/>
                  <a:pt x="2243544" y="0"/>
                </a:cubicBezTo>
                <a:close/>
              </a:path>
            </a:pathLst>
          </a:custGeom>
        </p:spPr>
        <p:txBody>
          <a:bodyPr wrap="square">
            <a:noAutofit/>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933401131"/>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Our Service Page 03">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6691638" y="598609"/>
            <a:ext cx="4864620" cy="1687392"/>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580240059"/>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Our Service Page 04">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674199" y="1825088"/>
            <a:ext cx="2580962" cy="4440206"/>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820660748"/>
      </p:ext>
    </p:extLst>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Our Service Page 05">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Picture Placeholder 4"/>
          <p:cNvSpPr>
            <a:spLocks noGrp="1"/>
          </p:cNvSpPr>
          <p:nvPr>
            <p:ph type="pic" sz="quarter" idx="10" hasCustomPrompt="1"/>
          </p:nvPr>
        </p:nvSpPr>
        <p:spPr>
          <a:xfrm>
            <a:off x="7826047" y="604402"/>
            <a:ext cx="3727396" cy="5654951"/>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122738159"/>
      </p:ext>
    </p:extLst>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Our Service Page 06">
    <p:spTree>
      <p:nvGrpSpPr>
        <p:cNvPr id="1" name=""/>
        <p:cNvGrpSpPr/>
        <p:nvPr/>
      </p:nvGrpSpPr>
      <p:grpSpPr>
        <a:xfrm>
          <a:off x="0" y="0"/>
          <a:ext cx="0" cy="0"/>
          <a:chOff x="0" y="0"/>
          <a:chExt cx="0" cy="0"/>
        </a:xfrm>
      </p:grpSpPr>
      <p:sp>
        <p:nvSpPr>
          <p:cNvPr id="8" name="Picture Placeholder 7"/>
          <p:cNvSpPr>
            <a:spLocks noGrp="1"/>
          </p:cNvSpPr>
          <p:nvPr>
            <p:ph type="pic" sz="quarter" idx="11" hasCustomPrompt="1"/>
          </p:nvPr>
        </p:nvSpPr>
        <p:spPr>
          <a:xfrm>
            <a:off x="3977848" y="613461"/>
            <a:ext cx="2547428" cy="5650388"/>
          </a:xfrm>
          <a:prstGeom prst="rect">
            <a:avLst/>
          </a:prstGeom>
        </p:spPr>
        <p:txBody>
          <a:bodyPr anchor="ctr"/>
          <a:lstStyle>
            <a:lvl1pPr marL="0" indent="0" algn="ctr">
              <a:buNone/>
              <a:defRPr sz="1800"/>
            </a:lvl1pPr>
          </a:lstStyle>
          <a:p>
            <a:r>
              <a:rPr lang="en-US" dirty="0"/>
              <a:t>Image Placeholder</a:t>
            </a:r>
          </a:p>
        </p:txBody>
      </p:sp>
      <p:sp>
        <p:nvSpPr>
          <p:cNvPr id="6" name="Picture Placeholder 5"/>
          <p:cNvSpPr>
            <a:spLocks noGrp="1"/>
          </p:cNvSpPr>
          <p:nvPr>
            <p:ph type="pic" sz="quarter" idx="10" hasCustomPrompt="1"/>
          </p:nvPr>
        </p:nvSpPr>
        <p:spPr>
          <a:xfrm>
            <a:off x="638712" y="613461"/>
            <a:ext cx="2944023" cy="2452363"/>
          </a:xfrm>
          <a:prstGeom prst="rect">
            <a:avLst/>
          </a:prstGeom>
        </p:spPr>
        <p:txBody>
          <a:bodyPr anchor="b"/>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300384661"/>
      </p:ext>
    </p:extLst>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Our Service Page 07">
    <p:spTree>
      <p:nvGrpSpPr>
        <p:cNvPr id="1" name=""/>
        <p:cNvGrpSpPr/>
        <p:nvPr/>
      </p:nvGrpSpPr>
      <p:grpSpPr>
        <a:xfrm>
          <a:off x="0" y="0"/>
          <a:ext cx="0" cy="0"/>
          <a:chOff x="0" y="0"/>
          <a:chExt cx="0" cy="0"/>
        </a:xfrm>
      </p:grpSpPr>
      <p:sp>
        <p:nvSpPr>
          <p:cNvPr id="12" name="Picture Placeholder 11"/>
          <p:cNvSpPr>
            <a:spLocks noGrp="1"/>
          </p:cNvSpPr>
          <p:nvPr>
            <p:ph type="pic" sz="quarter" idx="12" hasCustomPrompt="1"/>
          </p:nvPr>
        </p:nvSpPr>
        <p:spPr>
          <a:xfrm>
            <a:off x="4378901" y="0"/>
            <a:ext cx="3449052" cy="6877050"/>
          </a:xfrm>
          <a:prstGeom prst="rect">
            <a:avLst/>
          </a:prstGeom>
        </p:spPr>
        <p:txBody>
          <a:bodyPr/>
          <a:lstStyle>
            <a:lvl1pPr marL="0" indent="0" algn="ctr">
              <a:buNone/>
              <a:defRPr sz="1800"/>
            </a:lvl1pPr>
          </a:lstStyle>
          <a:p>
            <a:r>
              <a:rPr lang="en-US" dirty="0"/>
              <a:t>Image Placeholder</a:t>
            </a:r>
          </a:p>
        </p:txBody>
      </p:sp>
      <p:sp>
        <p:nvSpPr>
          <p:cNvPr id="14" name="Picture Placeholder 13"/>
          <p:cNvSpPr>
            <a:spLocks noGrp="1"/>
          </p:cNvSpPr>
          <p:nvPr>
            <p:ph type="pic" sz="quarter" idx="13" hasCustomPrompt="1"/>
          </p:nvPr>
        </p:nvSpPr>
        <p:spPr>
          <a:xfrm>
            <a:off x="4378901" y="2712304"/>
            <a:ext cx="3449052" cy="2348386"/>
          </a:xfrm>
          <a:prstGeom prst="rect">
            <a:avLst/>
          </a:prstGeom>
        </p:spPr>
        <p:txBody>
          <a:bodyPr/>
          <a:lstStyle>
            <a:lvl1pPr marL="0" indent="0" algn="ctr">
              <a:buNone/>
              <a:defRPr sz="1800"/>
            </a:lvl1pPr>
          </a:lstStyle>
          <a:p>
            <a:r>
              <a:rPr lang="en-US" dirty="0"/>
              <a:t>Image Placeholder</a:t>
            </a:r>
          </a:p>
        </p:txBody>
      </p:sp>
      <p:sp>
        <p:nvSpPr>
          <p:cNvPr id="10" name="Picture Placeholder 9"/>
          <p:cNvSpPr>
            <a:spLocks noGrp="1"/>
          </p:cNvSpPr>
          <p:nvPr>
            <p:ph type="pic" sz="quarter" idx="11" hasCustomPrompt="1"/>
          </p:nvPr>
        </p:nvSpPr>
        <p:spPr>
          <a:xfrm>
            <a:off x="8107205" y="2712304"/>
            <a:ext cx="3440270" cy="2348386"/>
          </a:xfrm>
          <a:prstGeom prst="rect">
            <a:avLst/>
          </a:prstGeom>
        </p:spPr>
        <p:txBody>
          <a:bodyPr/>
          <a:lstStyle>
            <a:lvl1pPr marL="0" indent="0" algn="ctr">
              <a:buNone/>
              <a:defRPr sz="1800"/>
            </a:lvl1pPr>
          </a:lstStyle>
          <a:p>
            <a:r>
              <a:rPr lang="en-US" dirty="0"/>
              <a:t>Image Placeholder</a:t>
            </a:r>
          </a:p>
        </p:txBody>
      </p:sp>
      <p:sp>
        <p:nvSpPr>
          <p:cNvPr id="8" name="Picture Placeholder 7"/>
          <p:cNvSpPr>
            <a:spLocks noGrp="1"/>
          </p:cNvSpPr>
          <p:nvPr>
            <p:ph type="pic" sz="quarter" idx="10" hasCustomPrompt="1"/>
          </p:nvPr>
        </p:nvSpPr>
        <p:spPr>
          <a:xfrm>
            <a:off x="656538" y="2712304"/>
            <a:ext cx="3443111" cy="2348386"/>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830108809"/>
      </p:ext>
    </p:extLst>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Our Service Page 08">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521030"/>
            <a:ext cx="3787775" cy="3363708"/>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7815733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LAYOUT-15">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6096000" cy="6858000"/>
          </a:xfrm>
          <a:prstGeom prst="rect">
            <a:avLst/>
          </a:prstGeom>
          <a:solidFill>
            <a:schemeClr val="bg2">
              <a:lumMod val="75000"/>
            </a:schemeClr>
          </a:solidFill>
        </p:spPr>
        <p:txBody>
          <a:bodyPr/>
          <a:lstStyle/>
          <a:p>
            <a:endParaRPr lang="uk-UA"/>
          </a:p>
        </p:txBody>
      </p:sp>
      <p:sp>
        <p:nvSpPr>
          <p:cNvPr id="6" name="Title 7">
            <a:extLst>
              <a:ext uri="{FF2B5EF4-FFF2-40B4-BE49-F238E27FC236}">
                <a16:creationId xmlns:a16="http://schemas.microsoft.com/office/drawing/2014/main" id="{62B4CFA3-4BFA-F14B-2666-FC8BD35FA192}"/>
              </a:ext>
            </a:extLst>
          </p:cNvPr>
          <p:cNvSpPr>
            <a:spLocks noGrp="1"/>
          </p:cNvSpPr>
          <p:nvPr>
            <p:ph type="title" hasCustomPrompt="1"/>
          </p:nvPr>
        </p:nvSpPr>
        <p:spPr>
          <a:xfrm>
            <a:off x="6681216" y="331410"/>
            <a:ext cx="4901184"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Title Style</a:t>
            </a:r>
            <a:endParaRPr lang="uk-UA"/>
          </a:p>
        </p:txBody>
      </p:sp>
      <p:cxnSp>
        <p:nvCxnSpPr>
          <p:cNvPr id="7" name="Straight Connector 6">
            <a:extLst>
              <a:ext uri="{FF2B5EF4-FFF2-40B4-BE49-F238E27FC236}">
                <a16:creationId xmlns:a16="http://schemas.microsoft.com/office/drawing/2014/main" id="{5F4D12A5-E80A-85B1-79A0-83906429CDF8}"/>
              </a:ext>
            </a:extLst>
          </p:cNvPr>
          <p:cNvCxnSpPr/>
          <p:nvPr userDrawn="1"/>
        </p:nvCxnSpPr>
        <p:spPr>
          <a:xfrm>
            <a:off x="6566915"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929258"/>
      </p:ext>
    </p:extLst>
  </p:cSld>
  <p:clrMapOvr>
    <a:masterClrMapping/>
  </p:clrMapOvr>
  <p:hf sldNum="0" hdr="0" ftr="0" dt="0"/>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Our Service Page 09">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714814741"/>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Our Service Page 10">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Picture Placeholder 7"/>
          <p:cNvSpPr>
            <a:spLocks noGrp="1"/>
          </p:cNvSpPr>
          <p:nvPr>
            <p:ph type="pic" sz="quarter" idx="10" hasCustomPrompt="1"/>
          </p:nvPr>
        </p:nvSpPr>
        <p:spPr>
          <a:xfrm>
            <a:off x="4622503" y="1977043"/>
            <a:ext cx="2932140" cy="2932140"/>
          </a:xfrm>
          <a:custGeom>
            <a:avLst/>
            <a:gdLst>
              <a:gd name="connsiteX0" fmla="*/ 1466070 w 2932140"/>
              <a:gd name="connsiteY0" fmla="*/ 0 h 2932140"/>
              <a:gd name="connsiteX1" fmla="*/ 2932140 w 2932140"/>
              <a:gd name="connsiteY1" fmla="*/ 1466071 h 2932140"/>
              <a:gd name="connsiteX2" fmla="*/ 1615967 w 2932140"/>
              <a:gd name="connsiteY2" fmla="*/ 2924573 h 2932140"/>
              <a:gd name="connsiteX3" fmla="*/ 1466110 w 2932140"/>
              <a:gd name="connsiteY3" fmla="*/ 2932140 h 2932140"/>
              <a:gd name="connsiteX4" fmla="*/ 1466030 w 2932140"/>
              <a:gd name="connsiteY4" fmla="*/ 2932140 h 2932140"/>
              <a:gd name="connsiteX5" fmla="*/ 1316173 w 2932140"/>
              <a:gd name="connsiteY5" fmla="*/ 2924573 h 2932140"/>
              <a:gd name="connsiteX6" fmla="*/ 0 w 2932140"/>
              <a:gd name="connsiteY6" fmla="*/ 1466071 h 2932140"/>
              <a:gd name="connsiteX7" fmla="*/ 1466070 w 2932140"/>
              <a:gd name="connsiteY7" fmla="*/ 0 h 293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2140" h="2932140">
                <a:moveTo>
                  <a:pt x="1466070" y="0"/>
                </a:moveTo>
                <a:cubicBezTo>
                  <a:pt x="2275758" y="0"/>
                  <a:pt x="2932140" y="656382"/>
                  <a:pt x="2932140" y="1466071"/>
                </a:cubicBezTo>
                <a:cubicBezTo>
                  <a:pt x="2932140" y="2225155"/>
                  <a:pt x="2355242" y="2849496"/>
                  <a:pt x="1615967" y="2924573"/>
                </a:cubicBezTo>
                <a:lnTo>
                  <a:pt x="1466110" y="2932140"/>
                </a:lnTo>
                <a:lnTo>
                  <a:pt x="1466030" y="2932140"/>
                </a:lnTo>
                <a:lnTo>
                  <a:pt x="1316173" y="2924573"/>
                </a:lnTo>
                <a:cubicBezTo>
                  <a:pt x="576899" y="2849496"/>
                  <a:pt x="0" y="2225155"/>
                  <a:pt x="0" y="1466071"/>
                </a:cubicBezTo>
                <a:cubicBezTo>
                  <a:pt x="0" y="656382"/>
                  <a:pt x="656382" y="0"/>
                  <a:pt x="146607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869695134"/>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Our Service Page 11">
    <p:spTree>
      <p:nvGrpSpPr>
        <p:cNvPr id="1" name=""/>
        <p:cNvGrpSpPr/>
        <p:nvPr/>
      </p:nvGrpSpPr>
      <p:grpSpPr>
        <a:xfrm>
          <a:off x="0" y="0"/>
          <a:ext cx="0" cy="0"/>
          <a:chOff x="0" y="0"/>
          <a:chExt cx="0" cy="0"/>
        </a:xfrm>
      </p:grpSpPr>
      <p:sp>
        <p:nvSpPr>
          <p:cNvPr id="5" name="Rectangle 4"/>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Picture Placeholder 13"/>
          <p:cNvSpPr>
            <a:spLocks noGrp="1"/>
          </p:cNvSpPr>
          <p:nvPr>
            <p:ph type="pic" sz="quarter" idx="12" hasCustomPrompt="1"/>
          </p:nvPr>
        </p:nvSpPr>
        <p:spPr>
          <a:xfrm>
            <a:off x="8116888" y="2406651"/>
            <a:ext cx="3183884" cy="2749105"/>
          </a:xfrm>
          <a:custGeom>
            <a:avLst/>
            <a:gdLst>
              <a:gd name="connsiteX0" fmla="*/ 42983 w 3183884"/>
              <a:gd name="connsiteY0" fmla="*/ 0 h 2749105"/>
              <a:gd name="connsiteX1" fmla="*/ 3137228 w 3183884"/>
              <a:gd name="connsiteY1" fmla="*/ 0 h 2749105"/>
              <a:gd name="connsiteX2" fmla="*/ 3170131 w 3183884"/>
              <a:gd name="connsiteY2" fmla="*/ 11940 h 2749105"/>
              <a:gd name="connsiteX3" fmla="*/ 3183884 w 3183884"/>
              <a:gd name="connsiteY3" fmla="*/ 44300 h 2749105"/>
              <a:gd name="connsiteX4" fmla="*/ 3183884 w 3183884"/>
              <a:gd name="connsiteY4" fmla="*/ 2359304 h 2749105"/>
              <a:gd name="connsiteX5" fmla="*/ 344159 w 3183884"/>
              <a:gd name="connsiteY5" fmla="*/ 2359304 h 2749105"/>
              <a:gd name="connsiteX6" fmla="*/ 260900 w 3183884"/>
              <a:gd name="connsiteY6" fmla="*/ 2442620 h 2749105"/>
              <a:gd name="connsiteX7" fmla="*/ 260900 w 3183884"/>
              <a:gd name="connsiteY7" fmla="*/ 2749105 h 2749105"/>
              <a:gd name="connsiteX8" fmla="*/ 43832 w 3183884"/>
              <a:gd name="connsiteY8" fmla="*/ 2749105 h 2749105"/>
              <a:gd name="connsiteX9" fmla="*/ 12610 w 3183884"/>
              <a:gd name="connsiteY9" fmla="*/ 2735343 h 2749105"/>
              <a:gd name="connsiteX10" fmla="*/ 0 w 3183884"/>
              <a:gd name="connsiteY10" fmla="*/ 2703447 h 2749105"/>
              <a:gd name="connsiteX11" fmla="*/ 0 w 3183884"/>
              <a:gd name="connsiteY11" fmla="*/ 42435 h 2749105"/>
              <a:gd name="connsiteX12" fmla="*/ 12610 w 3183884"/>
              <a:gd name="connsiteY12" fmla="*/ 11940 h 274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3884" h="2749105">
                <a:moveTo>
                  <a:pt x="42983" y="0"/>
                </a:moveTo>
                <a:lnTo>
                  <a:pt x="3137228" y="0"/>
                </a:lnTo>
                <a:lnTo>
                  <a:pt x="3170131" y="11940"/>
                </a:lnTo>
                <a:cubicBezTo>
                  <a:pt x="3178680" y="19751"/>
                  <a:pt x="3183884" y="30910"/>
                  <a:pt x="3183884" y="44300"/>
                </a:cubicBezTo>
                <a:cubicBezTo>
                  <a:pt x="3183884" y="44300"/>
                  <a:pt x="3183884" y="44300"/>
                  <a:pt x="3183884" y="2359304"/>
                </a:cubicBezTo>
                <a:cubicBezTo>
                  <a:pt x="3183884" y="2359304"/>
                  <a:pt x="3183884" y="2359304"/>
                  <a:pt x="344159" y="2359304"/>
                </a:cubicBezTo>
                <a:cubicBezTo>
                  <a:pt x="299556" y="2359304"/>
                  <a:pt x="260900" y="2395011"/>
                  <a:pt x="260900" y="2442620"/>
                </a:cubicBezTo>
                <a:cubicBezTo>
                  <a:pt x="260900" y="2442620"/>
                  <a:pt x="260900" y="2442620"/>
                  <a:pt x="260900" y="2749105"/>
                </a:cubicBezTo>
                <a:cubicBezTo>
                  <a:pt x="260900" y="2749105"/>
                  <a:pt x="260900" y="2749105"/>
                  <a:pt x="43832" y="2749105"/>
                </a:cubicBezTo>
                <a:cubicBezTo>
                  <a:pt x="31938" y="2749105"/>
                  <a:pt x="20787" y="2743898"/>
                  <a:pt x="12610" y="2735343"/>
                </a:cubicBezTo>
                <a:lnTo>
                  <a:pt x="0" y="2703447"/>
                </a:lnTo>
                <a:lnTo>
                  <a:pt x="0" y="42435"/>
                </a:lnTo>
                <a:lnTo>
                  <a:pt x="12610" y="11940"/>
                </a:lnTo>
                <a:close/>
              </a:path>
            </a:pathLst>
          </a:custGeom>
        </p:spPr>
        <p:txBody>
          <a:bodyPr wrap="square" anchor="ctr">
            <a:noAutofit/>
          </a:bodyPr>
          <a:lstStyle>
            <a:lvl1pPr marL="0" indent="0" algn="ctr">
              <a:buNone/>
              <a:defRPr sz="1800"/>
            </a:lvl1pPr>
          </a:lstStyle>
          <a:p>
            <a:r>
              <a:rPr lang="en-US" dirty="0"/>
              <a:t>Image Placeholder</a:t>
            </a:r>
          </a:p>
        </p:txBody>
      </p:sp>
      <p:sp>
        <p:nvSpPr>
          <p:cNvPr id="11" name="Picture Placeholder 10"/>
          <p:cNvSpPr>
            <a:spLocks noGrp="1"/>
          </p:cNvSpPr>
          <p:nvPr>
            <p:ph type="pic" sz="quarter" idx="11" hasCustomPrompt="1"/>
          </p:nvPr>
        </p:nvSpPr>
        <p:spPr>
          <a:xfrm>
            <a:off x="4375930" y="2406651"/>
            <a:ext cx="3184655" cy="2749105"/>
          </a:xfrm>
          <a:custGeom>
            <a:avLst/>
            <a:gdLst>
              <a:gd name="connsiteX0" fmla="*/ 46656 w 3184655"/>
              <a:gd name="connsiteY0" fmla="*/ 0 h 2749105"/>
              <a:gd name="connsiteX1" fmla="*/ 3137999 w 3184655"/>
              <a:gd name="connsiteY1" fmla="*/ 0 h 2749105"/>
              <a:gd name="connsiteX2" fmla="*/ 3170903 w 3184655"/>
              <a:gd name="connsiteY2" fmla="*/ 11940 h 2749105"/>
              <a:gd name="connsiteX3" fmla="*/ 3184655 w 3184655"/>
              <a:gd name="connsiteY3" fmla="*/ 44300 h 2749105"/>
              <a:gd name="connsiteX4" fmla="*/ 3184655 w 3184655"/>
              <a:gd name="connsiteY4" fmla="*/ 2359304 h 2749105"/>
              <a:gd name="connsiteX5" fmla="*/ 347904 w 3184655"/>
              <a:gd name="connsiteY5" fmla="*/ 2359304 h 2749105"/>
              <a:gd name="connsiteX6" fmla="*/ 264645 w 3184655"/>
              <a:gd name="connsiteY6" fmla="*/ 2442620 h 2749105"/>
              <a:gd name="connsiteX7" fmla="*/ 264645 w 3184655"/>
              <a:gd name="connsiteY7" fmla="*/ 2749105 h 2749105"/>
              <a:gd name="connsiteX8" fmla="*/ 47577 w 3184655"/>
              <a:gd name="connsiteY8" fmla="*/ 2749105 h 2749105"/>
              <a:gd name="connsiteX9" fmla="*/ 0 w 3184655"/>
              <a:gd name="connsiteY9" fmla="*/ 2701496 h 2749105"/>
              <a:gd name="connsiteX10" fmla="*/ 0 w 3184655"/>
              <a:gd name="connsiteY10" fmla="*/ 2700848 h 2749105"/>
              <a:gd name="connsiteX11" fmla="*/ 0 w 3184655"/>
              <a:gd name="connsiteY11" fmla="*/ 2696306 h 2749105"/>
              <a:gd name="connsiteX12" fmla="*/ 0 w 3184655"/>
              <a:gd name="connsiteY12" fmla="*/ 2683981 h 2749105"/>
              <a:gd name="connsiteX13" fmla="*/ 0 w 3184655"/>
              <a:gd name="connsiteY13" fmla="*/ 2659978 h 2749105"/>
              <a:gd name="connsiteX14" fmla="*/ 0 w 3184655"/>
              <a:gd name="connsiteY14" fmla="*/ 2620405 h 2749105"/>
              <a:gd name="connsiteX15" fmla="*/ 0 w 3184655"/>
              <a:gd name="connsiteY15" fmla="*/ 2561371 h 2749105"/>
              <a:gd name="connsiteX16" fmla="*/ 0 w 3184655"/>
              <a:gd name="connsiteY16" fmla="*/ 2478982 h 2749105"/>
              <a:gd name="connsiteX17" fmla="*/ 0 w 3184655"/>
              <a:gd name="connsiteY17" fmla="*/ 2427813 h 2749105"/>
              <a:gd name="connsiteX18" fmla="*/ 0 w 3184655"/>
              <a:gd name="connsiteY18" fmla="*/ 2369347 h 2749105"/>
              <a:gd name="connsiteX19" fmla="*/ 0 w 3184655"/>
              <a:gd name="connsiteY19" fmla="*/ 2303095 h 2749105"/>
              <a:gd name="connsiteX20" fmla="*/ 0 w 3184655"/>
              <a:gd name="connsiteY20" fmla="*/ 2228572 h 2749105"/>
              <a:gd name="connsiteX21" fmla="*/ 0 w 3184655"/>
              <a:gd name="connsiteY21" fmla="*/ 2145292 h 2749105"/>
              <a:gd name="connsiteX22" fmla="*/ 0 w 3184655"/>
              <a:gd name="connsiteY22" fmla="*/ 2052767 h 2749105"/>
              <a:gd name="connsiteX23" fmla="*/ 0 w 3184655"/>
              <a:gd name="connsiteY23" fmla="*/ 1950511 h 2749105"/>
              <a:gd name="connsiteX24" fmla="*/ 0 w 3184655"/>
              <a:gd name="connsiteY24" fmla="*/ 1838037 h 2749105"/>
              <a:gd name="connsiteX25" fmla="*/ 0 w 3184655"/>
              <a:gd name="connsiteY25" fmla="*/ 1714860 h 2749105"/>
              <a:gd name="connsiteX26" fmla="*/ 0 w 3184655"/>
              <a:gd name="connsiteY26" fmla="*/ 1580491 h 2749105"/>
              <a:gd name="connsiteX27" fmla="*/ 0 w 3184655"/>
              <a:gd name="connsiteY27" fmla="*/ 1434446 h 2749105"/>
              <a:gd name="connsiteX28" fmla="*/ 0 w 3184655"/>
              <a:gd name="connsiteY28" fmla="*/ 1276237 h 2749105"/>
              <a:gd name="connsiteX29" fmla="*/ 0 w 3184655"/>
              <a:gd name="connsiteY29" fmla="*/ 1105378 h 2749105"/>
              <a:gd name="connsiteX30" fmla="*/ 0 w 3184655"/>
              <a:gd name="connsiteY30" fmla="*/ 921382 h 2749105"/>
              <a:gd name="connsiteX31" fmla="*/ 0 w 3184655"/>
              <a:gd name="connsiteY31" fmla="*/ 723763 h 2749105"/>
              <a:gd name="connsiteX32" fmla="*/ 0 w 3184655"/>
              <a:gd name="connsiteY32" fmla="*/ 512034 h 2749105"/>
              <a:gd name="connsiteX33" fmla="*/ 0 w 3184655"/>
              <a:gd name="connsiteY33" fmla="*/ 285708 h 2749105"/>
              <a:gd name="connsiteX34" fmla="*/ 0 w 3184655"/>
              <a:gd name="connsiteY34" fmla="*/ 44300 h 2749105"/>
              <a:gd name="connsiteX35" fmla="*/ 13753 w 3184655"/>
              <a:gd name="connsiteY35" fmla="*/ 11940 h 274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184655" h="2749105">
                <a:moveTo>
                  <a:pt x="46656" y="0"/>
                </a:moveTo>
                <a:lnTo>
                  <a:pt x="3137999" y="0"/>
                </a:lnTo>
                <a:lnTo>
                  <a:pt x="3170903" y="11940"/>
                </a:lnTo>
                <a:cubicBezTo>
                  <a:pt x="3179452" y="19751"/>
                  <a:pt x="3184655" y="30910"/>
                  <a:pt x="3184655" y="44300"/>
                </a:cubicBezTo>
                <a:cubicBezTo>
                  <a:pt x="3184655" y="44300"/>
                  <a:pt x="3184655" y="44300"/>
                  <a:pt x="3184655" y="2359304"/>
                </a:cubicBezTo>
                <a:cubicBezTo>
                  <a:pt x="3184655" y="2359304"/>
                  <a:pt x="3184655" y="2359304"/>
                  <a:pt x="347904" y="2359304"/>
                </a:cubicBezTo>
                <a:cubicBezTo>
                  <a:pt x="300327" y="2359304"/>
                  <a:pt x="264645" y="2395011"/>
                  <a:pt x="264645" y="2442620"/>
                </a:cubicBezTo>
                <a:cubicBezTo>
                  <a:pt x="264645" y="2442620"/>
                  <a:pt x="264645" y="2442620"/>
                  <a:pt x="264645" y="2749105"/>
                </a:cubicBezTo>
                <a:cubicBezTo>
                  <a:pt x="264645" y="2749105"/>
                  <a:pt x="264645" y="2749105"/>
                  <a:pt x="47577" y="2749105"/>
                </a:cubicBezTo>
                <a:cubicBezTo>
                  <a:pt x="20815" y="2749105"/>
                  <a:pt x="0" y="2728276"/>
                  <a:pt x="0" y="2701496"/>
                </a:cubicBezTo>
                <a:lnTo>
                  <a:pt x="0" y="2700848"/>
                </a:lnTo>
                <a:lnTo>
                  <a:pt x="0" y="2696306"/>
                </a:lnTo>
                <a:lnTo>
                  <a:pt x="0" y="2683981"/>
                </a:lnTo>
                <a:lnTo>
                  <a:pt x="0" y="2659978"/>
                </a:lnTo>
                <a:lnTo>
                  <a:pt x="0" y="2620405"/>
                </a:lnTo>
                <a:lnTo>
                  <a:pt x="0" y="2561371"/>
                </a:lnTo>
                <a:lnTo>
                  <a:pt x="0" y="2478982"/>
                </a:lnTo>
                <a:lnTo>
                  <a:pt x="0" y="2427813"/>
                </a:lnTo>
                <a:lnTo>
                  <a:pt x="0" y="2369347"/>
                </a:lnTo>
                <a:lnTo>
                  <a:pt x="0" y="2303095"/>
                </a:lnTo>
                <a:lnTo>
                  <a:pt x="0" y="2228572"/>
                </a:lnTo>
                <a:lnTo>
                  <a:pt x="0" y="2145292"/>
                </a:lnTo>
                <a:lnTo>
                  <a:pt x="0" y="2052767"/>
                </a:lnTo>
                <a:lnTo>
                  <a:pt x="0" y="1950511"/>
                </a:lnTo>
                <a:lnTo>
                  <a:pt x="0" y="1838037"/>
                </a:lnTo>
                <a:lnTo>
                  <a:pt x="0" y="1714860"/>
                </a:lnTo>
                <a:lnTo>
                  <a:pt x="0" y="1580491"/>
                </a:lnTo>
                <a:lnTo>
                  <a:pt x="0" y="1434446"/>
                </a:lnTo>
                <a:lnTo>
                  <a:pt x="0" y="1276237"/>
                </a:lnTo>
                <a:lnTo>
                  <a:pt x="0" y="1105378"/>
                </a:lnTo>
                <a:lnTo>
                  <a:pt x="0" y="921382"/>
                </a:lnTo>
                <a:lnTo>
                  <a:pt x="0" y="723763"/>
                </a:lnTo>
                <a:lnTo>
                  <a:pt x="0" y="512034"/>
                </a:lnTo>
                <a:lnTo>
                  <a:pt x="0" y="285708"/>
                </a:lnTo>
                <a:lnTo>
                  <a:pt x="0" y="44300"/>
                </a:lnTo>
                <a:cubicBezTo>
                  <a:pt x="0" y="30910"/>
                  <a:pt x="5204" y="19751"/>
                  <a:pt x="13753" y="11940"/>
                </a:cubicBezTo>
                <a:close/>
              </a:path>
            </a:pathLst>
          </a:custGeom>
        </p:spPr>
        <p:txBody>
          <a:bodyPr wrap="square" anchor="ctr">
            <a:noAutofit/>
          </a:bodyPr>
          <a:lstStyle>
            <a:lvl1pPr marL="0" indent="0" algn="ctr">
              <a:buNone/>
              <a:defRPr sz="1800"/>
            </a:lvl1pPr>
          </a:lstStyle>
          <a:p>
            <a:r>
              <a:rPr lang="en-US" dirty="0"/>
              <a:t>Image Placeholder</a:t>
            </a:r>
          </a:p>
        </p:txBody>
      </p:sp>
      <p:sp>
        <p:nvSpPr>
          <p:cNvPr id="8" name="Picture Placeholder 7"/>
          <p:cNvSpPr>
            <a:spLocks noGrp="1"/>
          </p:cNvSpPr>
          <p:nvPr>
            <p:ph type="pic" sz="quarter" idx="10" hasCustomPrompt="1"/>
          </p:nvPr>
        </p:nvSpPr>
        <p:spPr>
          <a:xfrm>
            <a:off x="638713" y="2406317"/>
            <a:ext cx="3183987" cy="2749439"/>
          </a:xfrm>
          <a:custGeom>
            <a:avLst/>
            <a:gdLst>
              <a:gd name="connsiteX0" fmla="*/ 44603 w 3183987"/>
              <a:gd name="connsiteY0" fmla="*/ 0 h 2749439"/>
              <a:gd name="connsiteX1" fmla="*/ 45358 w 3183987"/>
              <a:gd name="connsiteY1" fmla="*/ 0 h 2749439"/>
              <a:gd name="connsiteX2" fmla="*/ 50643 w 3183987"/>
              <a:gd name="connsiteY2" fmla="*/ 0 h 2749439"/>
              <a:gd name="connsiteX3" fmla="*/ 64988 w 3183987"/>
              <a:gd name="connsiteY3" fmla="*/ 0 h 2749439"/>
              <a:gd name="connsiteX4" fmla="*/ 92923 w 3183987"/>
              <a:gd name="connsiteY4" fmla="*/ 0 h 2749439"/>
              <a:gd name="connsiteX5" fmla="*/ 138978 w 3183987"/>
              <a:gd name="connsiteY5" fmla="*/ 0 h 2749439"/>
              <a:gd name="connsiteX6" fmla="*/ 207683 w 3183987"/>
              <a:gd name="connsiteY6" fmla="*/ 0 h 2749439"/>
              <a:gd name="connsiteX7" fmla="*/ 303568 w 3183987"/>
              <a:gd name="connsiteY7" fmla="*/ 0 h 2749439"/>
              <a:gd name="connsiteX8" fmla="*/ 363118 w 3183987"/>
              <a:gd name="connsiteY8" fmla="*/ 0 h 2749439"/>
              <a:gd name="connsiteX9" fmla="*/ 431163 w 3183987"/>
              <a:gd name="connsiteY9" fmla="*/ 0 h 2749439"/>
              <a:gd name="connsiteX10" fmla="*/ 508267 w 3183987"/>
              <a:gd name="connsiteY10" fmla="*/ 0 h 2749439"/>
              <a:gd name="connsiteX11" fmla="*/ 594997 w 3183987"/>
              <a:gd name="connsiteY11" fmla="*/ 0 h 2749439"/>
              <a:gd name="connsiteX12" fmla="*/ 691920 w 3183987"/>
              <a:gd name="connsiteY12" fmla="*/ 0 h 2749439"/>
              <a:gd name="connsiteX13" fmla="*/ 799602 w 3183987"/>
              <a:gd name="connsiteY13" fmla="*/ 0 h 2749439"/>
              <a:gd name="connsiteX14" fmla="*/ 918609 w 3183987"/>
              <a:gd name="connsiteY14" fmla="*/ 0 h 2749439"/>
              <a:gd name="connsiteX15" fmla="*/ 1049507 w 3183987"/>
              <a:gd name="connsiteY15" fmla="*/ 0 h 2749439"/>
              <a:gd name="connsiteX16" fmla="*/ 1192862 w 3183987"/>
              <a:gd name="connsiteY16" fmla="*/ 0 h 2749439"/>
              <a:gd name="connsiteX17" fmla="*/ 1349241 w 3183987"/>
              <a:gd name="connsiteY17" fmla="*/ 0 h 2749439"/>
              <a:gd name="connsiteX18" fmla="*/ 1519210 w 3183987"/>
              <a:gd name="connsiteY18" fmla="*/ 0 h 2749439"/>
              <a:gd name="connsiteX19" fmla="*/ 1703336 w 3183987"/>
              <a:gd name="connsiteY19" fmla="*/ 0 h 2749439"/>
              <a:gd name="connsiteX20" fmla="*/ 1902184 w 3183987"/>
              <a:gd name="connsiteY20" fmla="*/ 0 h 2749439"/>
              <a:gd name="connsiteX21" fmla="*/ 2116320 w 3183987"/>
              <a:gd name="connsiteY21" fmla="*/ 0 h 2749439"/>
              <a:gd name="connsiteX22" fmla="*/ 2346312 w 3183987"/>
              <a:gd name="connsiteY22" fmla="*/ 0 h 2749439"/>
              <a:gd name="connsiteX23" fmla="*/ 2592724 w 3183987"/>
              <a:gd name="connsiteY23" fmla="*/ 0 h 2749439"/>
              <a:gd name="connsiteX24" fmla="*/ 2856125 w 3183987"/>
              <a:gd name="connsiteY24" fmla="*/ 0 h 2749439"/>
              <a:gd name="connsiteX25" fmla="*/ 3137079 w 3183987"/>
              <a:gd name="connsiteY25" fmla="*/ 0 h 2749439"/>
              <a:gd name="connsiteX26" fmla="*/ 3170903 w 3183987"/>
              <a:gd name="connsiteY26" fmla="*/ 12274 h 2749439"/>
              <a:gd name="connsiteX27" fmla="*/ 3183987 w 3183987"/>
              <a:gd name="connsiteY27" fmla="*/ 43062 h 2749439"/>
              <a:gd name="connsiteX28" fmla="*/ 3183987 w 3183987"/>
              <a:gd name="connsiteY28" fmla="*/ 2359638 h 2749439"/>
              <a:gd name="connsiteX29" fmla="*/ 3179109 w 3183987"/>
              <a:gd name="connsiteY29" fmla="*/ 2359638 h 2749439"/>
              <a:gd name="connsiteX30" fmla="*/ 344930 w 3183987"/>
              <a:gd name="connsiteY30" fmla="*/ 2359638 h 2749439"/>
              <a:gd name="connsiteX31" fmla="*/ 261671 w 3183987"/>
              <a:gd name="connsiteY31" fmla="*/ 2442954 h 2749439"/>
              <a:gd name="connsiteX32" fmla="*/ 261671 w 3183987"/>
              <a:gd name="connsiteY32" fmla="*/ 2749439 h 2749439"/>
              <a:gd name="connsiteX33" fmla="*/ 44603 w 3183987"/>
              <a:gd name="connsiteY33" fmla="*/ 2749439 h 2749439"/>
              <a:gd name="connsiteX34" fmla="*/ 0 w 3183987"/>
              <a:gd name="connsiteY34" fmla="*/ 2701830 h 2749439"/>
              <a:gd name="connsiteX35" fmla="*/ 0 w 3183987"/>
              <a:gd name="connsiteY35" fmla="*/ 2701182 h 2749439"/>
              <a:gd name="connsiteX36" fmla="*/ 0 w 3183987"/>
              <a:gd name="connsiteY36" fmla="*/ 2696640 h 2749439"/>
              <a:gd name="connsiteX37" fmla="*/ 0 w 3183987"/>
              <a:gd name="connsiteY37" fmla="*/ 2684315 h 2749439"/>
              <a:gd name="connsiteX38" fmla="*/ 0 w 3183987"/>
              <a:gd name="connsiteY38" fmla="*/ 2660312 h 2749439"/>
              <a:gd name="connsiteX39" fmla="*/ 0 w 3183987"/>
              <a:gd name="connsiteY39" fmla="*/ 2620739 h 2749439"/>
              <a:gd name="connsiteX40" fmla="*/ 0 w 3183987"/>
              <a:gd name="connsiteY40" fmla="*/ 2561705 h 2749439"/>
              <a:gd name="connsiteX41" fmla="*/ 0 w 3183987"/>
              <a:gd name="connsiteY41" fmla="*/ 2479316 h 2749439"/>
              <a:gd name="connsiteX42" fmla="*/ 0 w 3183987"/>
              <a:gd name="connsiteY42" fmla="*/ 2428147 h 2749439"/>
              <a:gd name="connsiteX43" fmla="*/ 0 w 3183987"/>
              <a:gd name="connsiteY43" fmla="*/ 2369681 h 2749439"/>
              <a:gd name="connsiteX44" fmla="*/ 0 w 3183987"/>
              <a:gd name="connsiteY44" fmla="*/ 2303429 h 2749439"/>
              <a:gd name="connsiteX45" fmla="*/ 0 w 3183987"/>
              <a:gd name="connsiteY45" fmla="*/ 2228906 h 2749439"/>
              <a:gd name="connsiteX46" fmla="*/ 0 w 3183987"/>
              <a:gd name="connsiteY46" fmla="*/ 2145626 h 2749439"/>
              <a:gd name="connsiteX47" fmla="*/ 0 w 3183987"/>
              <a:gd name="connsiteY47" fmla="*/ 2053101 h 2749439"/>
              <a:gd name="connsiteX48" fmla="*/ 0 w 3183987"/>
              <a:gd name="connsiteY48" fmla="*/ 1950845 h 2749439"/>
              <a:gd name="connsiteX49" fmla="*/ 0 w 3183987"/>
              <a:gd name="connsiteY49" fmla="*/ 1838371 h 2749439"/>
              <a:gd name="connsiteX50" fmla="*/ 0 w 3183987"/>
              <a:gd name="connsiteY50" fmla="*/ 1715194 h 2749439"/>
              <a:gd name="connsiteX51" fmla="*/ 0 w 3183987"/>
              <a:gd name="connsiteY51" fmla="*/ 1580825 h 2749439"/>
              <a:gd name="connsiteX52" fmla="*/ 0 w 3183987"/>
              <a:gd name="connsiteY52" fmla="*/ 1434780 h 2749439"/>
              <a:gd name="connsiteX53" fmla="*/ 0 w 3183987"/>
              <a:gd name="connsiteY53" fmla="*/ 1276571 h 2749439"/>
              <a:gd name="connsiteX54" fmla="*/ 0 w 3183987"/>
              <a:gd name="connsiteY54" fmla="*/ 1105712 h 2749439"/>
              <a:gd name="connsiteX55" fmla="*/ 0 w 3183987"/>
              <a:gd name="connsiteY55" fmla="*/ 921716 h 2749439"/>
              <a:gd name="connsiteX56" fmla="*/ 0 w 3183987"/>
              <a:gd name="connsiteY56" fmla="*/ 724097 h 2749439"/>
              <a:gd name="connsiteX57" fmla="*/ 0 w 3183987"/>
              <a:gd name="connsiteY57" fmla="*/ 512368 h 2749439"/>
              <a:gd name="connsiteX58" fmla="*/ 0 w 3183987"/>
              <a:gd name="connsiteY58" fmla="*/ 286042 h 2749439"/>
              <a:gd name="connsiteX59" fmla="*/ 0 w 3183987"/>
              <a:gd name="connsiteY59" fmla="*/ 44634 h 2749439"/>
              <a:gd name="connsiteX60" fmla="*/ 44603 w 3183987"/>
              <a:gd name="connsiteY60" fmla="*/ 0 h 2749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183987" h="2749439">
                <a:moveTo>
                  <a:pt x="44603" y="0"/>
                </a:moveTo>
                <a:lnTo>
                  <a:pt x="45358" y="0"/>
                </a:lnTo>
                <a:lnTo>
                  <a:pt x="50643" y="0"/>
                </a:lnTo>
                <a:lnTo>
                  <a:pt x="64988" y="0"/>
                </a:lnTo>
                <a:lnTo>
                  <a:pt x="92923" y="0"/>
                </a:lnTo>
                <a:lnTo>
                  <a:pt x="138978" y="0"/>
                </a:lnTo>
                <a:lnTo>
                  <a:pt x="207683" y="0"/>
                </a:lnTo>
                <a:lnTo>
                  <a:pt x="303568" y="0"/>
                </a:lnTo>
                <a:lnTo>
                  <a:pt x="363118" y="0"/>
                </a:lnTo>
                <a:lnTo>
                  <a:pt x="431163" y="0"/>
                </a:lnTo>
                <a:lnTo>
                  <a:pt x="508267" y="0"/>
                </a:lnTo>
                <a:lnTo>
                  <a:pt x="594997" y="0"/>
                </a:lnTo>
                <a:lnTo>
                  <a:pt x="691920" y="0"/>
                </a:lnTo>
                <a:lnTo>
                  <a:pt x="799602" y="0"/>
                </a:lnTo>
                <a:lnTo>
                  <a:pt x="918609" y="0"/>
                </a:lnTo>
                <a:lnTo>
                  <a:pt x="1049507" y="0"/>
                </a:lnTo>
                <a:lnTo>
                  <a:pt x="1192862" y="0"/>
                </a:lnTo>
                <a:lnTo>
                  <a:pt x="1349241" y="0"/>
                </a:lnTo>
                <a:lnTo>
                  <a:pt x="1519210" y="0"/>
                </a:lnTo>
                <a:lnTo>
                  <a:pt x="1703336" y="0"/>
                </a:lnTo>
                <a:lnTo>
                  <a:pt x="1902184" y="0"/>
                </a:lnTo>
                <a:lnTo>
                  <a:pt x="2116320" y="0"/>
                </a:lnTo>
                <a:lnTo>
                  <a:pt x="2346312" y="0"/>
                </a:lnTo>
                <a:lnTo>
                  <a:pt x="2592724" y="0"/>
                </a:lnTo>
                <a:lnTo>
                  <a:pt x="2856125" y="0"/>
                </a:lnTo>
                <a:lnTo>
                  <a:pt x="3137079" y="0"/>
                </a:lnTo>
                <a:cubicBezTo>
                  <a:pt x="3150460" y="0"/>
                  <a:pt x="3162354" y="4464"/>
                  <a:pt x="3170903" y="12274"/>
                </a:cubicBezTo>
                <a:lnTo>
                  <a:pt x="3183987" y="43062"/>
                </a:lnTo>
                <a:lnTo>
                  <a:pt x="3183987" y="2359638"/>
                </a:lnTo>
                <a:lnTo>
                  <a:pt x="3179109" y="2359638"/>
                </a:lnTo>
                <a:cubicBezTo>
                  <a:pt x="3140284" y="2359638"/>
                  <a:pt x="2829690" y="2359638"/>
                  <a:pt x="344930" y="2359638"/>
                </a:cubicBezTo>
                <a:cubicBezTo>
                  <a:pt x="300327" y="2359638"/>
                  <a:pt x="261671" y="2395345"/>
                  <a:pt x="261671" y="2442954"/>
                </a:cubicBezTo>
                <a:cubicBezTo>
                  <a:pt x="261671" y="2442954"/>
                  <a:pt x="261671" y="2442954"/>
                  <a:pt x="261671" y="2749439"/>
                </a:cubicBezTo>
                <a:cubicBezTo>
                  <a:pt x="261671" y="2749439"/>
                  <a:pt x="261671" y="2749439"/>
                  <a:pt x="44603" y="2749439"/>
                </a:cubicBezTo>
                <a:cubicBezTo>
                  <a:pt x="20815" y="2749439"/>
                  <a:pt x="0" y="2728610"/>
                  <a:pt x="0" y="2701830"/>
                </a:cubicBezTo>
                <a:lnTo>
                  <a:pt x="0" y="2701182"/>
                </a:lnTo>
                <a:lnTo>
                  <a:pt x="0" y="2696640"/>
                </a:lnTo>
                <a:lnTo>
                  <a:pt x="0" y="2684315"/>
                </a:lnTo>
                <a:lnTo>
                  <a:pt x="0" y="2660312"/>
                </a:lnTo>
                <a:lnTo>
                  <a:pt x="0" y="2620739"/>
                </a:lnTo>
                <a:lnTo>
                  <a:pt x="0" y="2561705"/>
                </a:lnTo>
                <a:lnTo>
                  <a:pt x="0" y="2479316"/>
                </a:lnTo>
                <a:lnTo>
                  <a:pt x="0" y="2428147"/>
                </a:lnTo>
                <a:lnTo>
                  <a:pt x="0" y="2369681"/>
                </a:lnTo>
                <a:lnTo>
                  <a:pt x="0" y="2303429"/>
                </a:lnTo>
                <a:lnTo>
                  <a:pt x="0" y="2228906"/>
                </a:lnTo>
                <a:lnTo>
                  <a:pt x="0" y="2145626"/>
                </a:lnTo>
                <a:lnTo>
                  <a:pt x="0" y="2053101"/>
                </a:lnTo>
                <a:lnTo>
                  <a:pt x="0" y="1950845"/>
                </a:lnTo>
                <a:lnTo>
                  <a:pt x="0" y="1838371"/>
                </a:lnTo>
                <a:lnTo>
                  <a:pt x="0" y="1715194"/>
                </a:lnTo>
                <a:lnTo>
                  <a:pt x="0" y="1580825"/>
                </a:lnTo>
                <a:lnTo>
                  <a:pt x="0" y="1434780"/>
                </a:lnTo>
                <a:lnTo>
                  <a:pt x="0" y="1276571"/>
                </a:lnTo>
                <a:lnTo>
                  <a:pt x="0" y="1105712"/>
                </a:lnTo>
                <a:lnTo>
                  <a:pt x="0" y="921716"/>
                </a:lnTo>
                <a:lnTo>
                  <a:pt x="0" y="724097"/>
                </a:lnTo>
                <a:lnTo>
                  <a:pt x="0" y="512368"/>
                </a:lnTo>
                <a:lnTo>
                  <a:pt x="0" y="286042"/>
                </a:lnTo>
                <a:lnTo>
                  <a:pt x="0" y="44634"/>
                </a:lnTo>
                <a:cubicBezTo>
                  <a:pt x="0" y="17854"/>
                  <a:pt x="20815" y="0"/>
                  <a:pt x="44603"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198256349"/>
      </p:ext>
    </p:extLst>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Our Service Page 12">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5225781" y="4026647"/>
            <a:ext cx="1731530" cy="1937172"/>
          </a:xfrm>
          <a:custGeom>
            <a:avLst/>
            <a:gdLst>
              <a:gd name="connsiteX0" fmla="*/ 865766 w 1731530"/>
              <a:gd name="connsiteY0" fmla="*/ 0 h 1937172"/>
              <a:gd name="connsiteX1" fmla="*/ 962292 w 1731530"/>
              <a:gd name="connsiteY1" fmla="*/ 24559 h 1937172"/>
              <a:gd name="connsiteX2" fmla="*/ 1633520 w 1731530"/>
              <a:gd name="connsiteY2" fmla="*/ 411547 h 1937172"/>
              <a:gd name="connsiteX3" fmla="*/ 1723735 w 1731530"/>
              <a:gd name="connsiteY3" fmla="*/ 532946 h 1937172"/>
              <a:gd name="connsiteX4" fmla="*/ 1731530 w 1731530"/>
              <a:gd name="connsiteY4" fmla="*/ 581220 h 1937172"/>
              <a:gd name="connsiteX5" fmla="*/ 1731530 w 1731530"/>
              <a:gd name="connsiteY5" fmla="*/ 1355209 h 1937172"/>
              <a:gd name="connsiteX6" fmla="*/ 1723735 w 1731530"/>
              <a:gd name="connsiteY6" fmla="*/ 1403901 h 1937172"/>
              <a:gd name="connsiteX7" fmla="*/ 1633520 w 1731530"/>
              <a:gd name="connsiteY7" fmla="*/ 1524881 h 1937172"/>
              <a:gd name="connsiteX8" fmla="*/ 962292 w 1731530"/>
              <a:gd name="connsiteY8" fmla="*/ 1914846 h 1937172"/>
              <a:gd name="connsiteX9" fmla="*/ 769240 w 1731530"/>
              <a:gd name="connsiteY9" fmla="*/ 1914846 h 1937172"/>
              <a:gd name="connsiteX10" fmla="*/ 98011 w 1731530"/>
              <a:gd name="connsiteY10" fmla="*/ 1524881 h 1937172"/>
              <a:gd name="connsiteX11" fmla="*/ 0 w 1731530"/>
              <a:gd name="connsiteY11" fmla="*/ 1355202 h 1937172"/>
              <a:gd name="connsiteX12" fmla="*/ 0 w 1731530"/>
              <a:gd name="connsiteY12" fmla="*/ 581226 h 1937172"/>
              <a:gd name="connsiteX13" fmla="*/ 98011 w 1731530"/>
              <a:gd name="connsiteY13" fmla="*/ 411547 h 1937172"/>
              <a:gd name="connsiteX14" fmla="*/ 769240 w 1731530"/>
              <a:gd name="connsiteY14" fmla="*/ 24559 h 1937172"/>
              <a:gd name="connsiteX15" fmla="*/ 865766 w 1731530"/>
              <a:gd name="connsiteY15" fmla="*/ 0 h 19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1530" h="1937172">
                <a:moveTo>
                  <a:pt x="865766" y="0"/>
                </a:moveTo>
                <a:cubicBezTo>
                  <a:pt x="900664" y="0"/>
                  <a:pt x="935562" y="8187"/>
                  <a:pt x="962292" y="24559"/>
                </a:cubicBezTo>
                <a:cubicBezTo>
                  <a:pt x="1633520" y="411547"/>
                  <a:pt x="1633520" y="411547"/>
                  <a:pt x="1633520" y="411547"/>
                </a:cubicBezTo>
                <a:cubicBezTo>
                  <a:pt x="1673616" y="436106"/>
                  <a:pt x="1708699" y="484108"/>
                  <a:pt x="1723735" y="532946"/>
                </a:cubicBezTo>
                <a:lnTo>
                  <a:pt x="1731530" y="581220"/>
                </a:lnTo>
                <a:lnTo>
                  <a:pt x="1731530" y="1355209"/>
                </a:lnTo>
                <a:lnTo>
                  <a:pt x="1723735" y="1403901"/>
                </a:lnTo>
                <a:cubicBezTo>
                  <a:pt x="1708699" y="1453437"/>
                  <a:pt x="1673616" y="1502555"/>
                  <a:pt x="1633520" y="1524881"/>
                </a:cubicBezTo>
                <a:cubicBezTo>
                  <a:pt x="962292" y="1914846"/>
                  <a:pt x="962292" y="1914846"/>
                  <a:pt x="962292" y="1914846"/>
                </a:cubicBezTo>
                <a:cubicBezTo>
                  <a:pt x="908831" y="1944614"/>
                  <a:pt x="822700" y="1944614"/>
                  <a:pt x="769240" y="1914846"/>
                </a:cubicBezTo>
                <a:cubicBezTo>
                  <a:pt x="98011" y="1524881"/>
                  <a:pt x="98011" y="1524881"/>
                  <a:pt x="98011" y="1524881"/>
                </a:cubicBezTo>
                <a:cubicBezTo>
                  <a:pt x="44551" y="1495113"/>
                  <a:pt x="0" y="1417715"/>
                  <a:pt x="0" y="1355202"/>
                </a:cubicBezTo>
                <a:cubicBezTo>
                  <a:pt x="0" y="581226"/>
                  <a:pt x="0" y="581226"/>
                  <a:pt x="0" y="581226"/>
                </a:cubicBezTo>
                <a:cubicBezTo>
                  <a:pt x="0" y="518713"/>
                  <a:pt x="44551" y="444292"/>
                  <a:pt x="98011" y="411547"/>
                </a:cubicBezTo>
                <a:cubicBezTo>
                  <a:pt x="769240" y="24559"/>
                  <a:pt x="769240" y="24559"/>
                  <a:pt x="769240" y="24559"/>
                </a:cubicBezTo>
                <a:cubicBezTo>
                  <a:pt x="795970" y="8187"/>
                  <a:pt x="830868" y="0"/>
                  <a:pt x="865766"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090962052"/>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Our Service Page 13">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3156659582"/>
      </p:ext>
    </p:extLst>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Timeline Page 01">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1" y="1"/>
            <a:ext cx="8629527" cy="6858000"/>
          </a:xfrm>
          <a:custGeom>
            <a:avLst/>
            <a:gdLst>
              <a:gd name="connsiteX0" fmla="*/ 3066260 w 8629527"/>
              <a:gd name="connsiteY0" fmla="*/ 3254217 h 6858000"/>
              <a:gd name="connsiteX1" fmla="*/ 3247128 w 8629527"/>
              <a:gd name="connsiteY1" fmla="*/ 3435324 h 6858000"/>
              <a:gd name="connsiteX2" fmla="*/ 6063913 w 8629527"/>
              <a:gd name="connsiteY2" fmla="*/ 6255837 h 6858000"/>
              <a:gd name="connsiteX3" fmla="*/ 6244779 w 8629527"/>
              <a:gd name="connsiteY3" fmla="*/ 6433975 h 6858000"/>
              <a:gd name="connsiteX4" fmla="*/ 6063913 w 8629527"/>
              <a:gd name="connsiteY4" fmla="*/ 6615081 h 6858000"/>
              <a:gd name="connsiteX5" fmla="*/ 3819380 w 8629527"/>
              <a:gd name="connsiteY5" fmla="*/ 5682827 h 6858000"/>
              <a:gd name="connsiteX6" fmla="*/ 2888358 w 8629527"/>
              <a:gd name="connsiteY6" fmla="*/ 3435324 h 6858000"/>
              <a:gd name="connsiteX7" fmla="*/ 3066260 w 8629527"/>
              <a:gd name="connsiteY7" fmla="*/ 3254217 h 6858000"/>
              <a:gd name="connsiteX8" fmla="*/ 5645742 w 8629527"/>
              <a:gd name="connsiteY8" fmla="*/ 1402726 h 6858000"/>
              <a:gd name="connsiteX9" fmla="*/ 5717462 w 8629527"/>
              <a:gd name="connsiteY9" fmla="*/ 1469522 h 6858000"/>
              <a:gd name="connsiteX10" fmla="*/ 5649263 w 8629527"/>
              <a:gd name="connsiteY10" fmla="*/ 1576396 h 6858000"/>
              <a:gd name="connsiteX11" fmla="*/ 4297159 w 8629527"/>
              <a:gd name="connsiteY11" fmla="*/ 2731229 h 6858000"/>
              <a:gd name="connsiteX12" fmla="*/ 4214135 w 8629527"/>
              <a:gd name="connsiteY12" fmla="*/ 2787635 h 6858000"/>
              <a:gd name="connsiteX13" fmla="*/ 4181518 w 8629527"/>
              <a:gd name="connsiteY13" fmla="*/ 2781697 h 6858000"/>
              <a:gd name="connsiteX14" fmla="*/ 4134076 w 8629527"/>
              <a:gd name="connsiteY14" fmla="*/ 2665917 h 6858000"/>
              <a:gd name="connsiteX15" fmla="*/ 5610717 w 8629527"/>
              <a:gd name="connsiteY15" fmla="*/ 1404210 h 6858000"/>
              <a:gd name="connsiteX16" fmla="*/ 5645742 w 8629527"/>
              <a:gd name="connsiteY16" fmla="*/ 1402726 h 6858000"/>
              <a:gd name="connsiteX17" fmla="*/ 6064073 w 8629527"/>
              <a:gd name="connsiteY17" fmla="*/ 866508 h 6858000"/>
              <a:gd name="connsiteX18" fmla="*/ 7879169 w 8629527"/>
              <a:gd name="connsiteY18" fmla="*/ 1617734 h 6858000"/>
              <a:gd name="connsiteX19" fmla="*/ 8629527 w 8629527"/>
              <a:gd name="connsiteY19" fmla="*/ 3434929 h 6858000"/>
              <a:gd name="connsiteX20" fmla="*/ 8448610 w 8629527"/>
              <a:gd name="connsiteY20" fmla="*/ 3613085 h 6858000"/>
              <a:gd name="connsiteX21" fmla="*/ 8270661 w 8629527"/>
              <a:gd name="connsiteY21" fmla="*/ 3434929 h 6858000"/>
              <a:gd name="connsiteX22" fmla="*/ 6064073 w 8629527"/>
              <a:gd name="connsiteY22" fmla="*/ 1225791 h 6858000"/>
              <a:gd name="connsiteX23" fmla="*/ 3860451 w 8629527"/>
              <a:gd name="connsiteY23" fmla="*/ 3434929 h 6858000"/>
              <a:gd name="connsiteX24" fmla="*/ 6064073 w 8629527"/>
              <a:gd name="connsiteY24" fmla="*/ 5641100 h 6858000"/>
              <a:gd name="connsiteX25" fmla="*/ 6244990 w 8629527"/>
              <a:gd name="connsiteY25" fmla="*/ 5822225 h 6858000"/>
              <a:gd name="connsiteX26" fmla="*/ 6064073 w 8629527"/>
              <a:gd name="connsiteY26" fmla="*/ 6000381 h 6858000"/>
              <a:gd name="connsiteX27" fmla="*/ 4251943 w 8629527"/>
              <a:gd name="connsiteY27" fmla="*/ 5249155 h 6858000"/>
              <a:gd name="connsiteX28" fmla="*/ 3498618 w 8629527"/>
              <a:gd name="connsiteY28" fmla="*/ 3434929 h 6858000"/>
              <a:gd name="connsiteX29" fmla="*/ 4251943 w 8629527"/>
              <a:gd name="connsiteY29" fmla="*/ 1617734 h 6858000"/>
              <a:gd name="connsiteX30" fmla="*/ 6064073 w 8629527"/>
              <a:gd name="connsiteY30" fmla="*/ 866508 h 6858000"/>
              <a:gd name="connsiteX31" fmla="*/ 0 w 8629527"/>
              <a:gd name="connsiteY31" fmla="*/ 0 h 6858000"/>
              <a:gd name="connsiteX32" fmla="*/ 5353091 w 8629527"/>
              <a:gd name="connsiteY32" fmla="*/ 0 h 6858000"/>
              <a:gd name="connsiteX33" fmla="*/ 2562366 w 8629527"/>
              <a:gd name="connsiteY33" fmla="*/ 3434938 h 6858000"/>
              <a:gd name="connsiteX34" fmla="*/ 5308605 w 8629527"/>
              <a:gd name="connsiteY34" fmla="*/ 6858000 h 6858000"/>
              <a:gd name="connsiteX35" fmla="*/ 0 w 8629527"/>
              <a:gd name="connsiteY35" fmla="*/ 6858000 h 6858000"/>
              <a:gd name="connsiteX36" fmla="*/ 0 w 8629527"/>
              <a:gd name="connsiteY3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29527" h="6858000">
                <a:moveTo>
                  <a:pt x="3066260" y="3254217"/>
                </a:moveTo>
                <a:cubicBezTo>
                  <a:pt x="3167072" y="3254217"/>
                  <a:pt x="3247128" y="3334379"/>
                  <a:pt x="3247128" y="3435324"/>
                </a:cubicBezTo>
                <a:cubicBezTo>
                  <a:pt x="3247128" y="4988091"/>
                  <a:pt x="4510233" y="6255837"/>
                  <a:pt x="6063913" y="6255837"/>
                </a:cubicBezTo>
                <a:cubicBezTo>
                  <a:pt x="6164724" y="6255837"/>
                  <a:pt x="6244779" y="6335999"/>
                  <a:pt x="6244779" y="6433975"/>
                </a:cubicBezTo>
                <a:cubicBezTo>
                  <a:pt x="6244779" y="6534919"/>
                  <a:pt x="6164724" y="6615081"/>
                  <a:pt x="6063913" y="6615081"/>
                </a:cubicBezTo>
                <a:cubicBezTo>
                  <a:pt x="5215911" y="6615081"/>
                  <a:pt x="4418317" y="6285526"/>
                  <a:pt x="3819380" y="5682827"/>
                </a:cubicBezTo>
                <a:cubicBezTo>
                  <a:pt x="3217477" y="5083097"/>
                  <a:pt x="2888358" y="4284447"/>
                  <a:pt x="2888358" y="3435324"/>
                </a:cubicBezTo>
                <a:cubicBezTo>
                  <a:pt x="2888358" y="3334379"/>
                  <a:pt x="2968415" y="3254217"/>
                  <a:pt x="3066260" y="3254217"/>
                </a:cubicBezTo>
                <a:close/>
                <a:moveTo>
                  <a:pt x="5645742" y="1402726"/>
                </a:moveTo>
                <a:cubicBezTo>
                  <a:pt x="5679656" y="1408293"/>
                  <a:pt x="5708567" y="1433898"/>
                  <a:pt x="5717462" y="1469522"/>
                </a:cubicBezTo>
                <a:cubicBezTo>
                  <a:pt x="5726357" y="1517022"/>
                  <a:pt x="5696705" y="1564522"/>
                  <a:pt x="5649263" y="1576396"/>
                </a:cubicBezTo>
                <a:cubicBezTo>
                  <a:pt x="5035479" y="1712958"/>
                  <a:pt x="4531405" y="2146391"/>
                  <a:pt x="4297159" y="2731229"/>
                </a:cubicBezTo>
                <a:cubicBezTo>
                  <a:pt x="4285299" y="2766854"/>
                  <a:pt x="4249717" y="2787635"/>
                  <a:pt x="4214135" y="2787635"/>
                </a:cubicBezTo>
                <a:cubicBezTo>
                  <a:pt x="4205239" y="2787635"/>
                  <a:pt x="4193379" y="2784666"/>
                  <a:pt x="4181518" y="2781697"/>
                </a:cubicBezTo>
                <a:cubicBezTo>
                  <a:pt x="4137041" y="2763885"/>
                  <a:pt x="4113320" y="2710448"/>
                  <a:pt x="4134076" y="2665917"/>
                </a:cubicBezTo>
                <a:cubicBezTo>
                  <a:pt x="4386113" y="2024673"/>
                  <a:pt x="4940595" y="1552646"/>
                  <a:pt x="5610717" y="1404210"/>
                </a:cubicBezTo>
                <a:cubicBezTo>
                  <a:pt x="5622577" y="1401242"/>
                  <a:pt x="5634438" y="1400871"/>
                  <a:pt x="5645742" y="1402726"/>
                </a:cubicBezTo>
                <a:close/>
                <a:moveTo>
                  <a:pt x="6064073" y="866508"/>
                </a:moveTo>
                <a:cubicBezTo>
                  <a:pt x="6749183" y="866508"/>
                  <a:pt x="7392771" y="1133743"/>
                  <a:pt x="7879169" y="1617734"/>
                </a:cubicBezTo>
                <a:cubicBezTo>
                  <a:pt x="8362602" y="2101726"/>
                  <a:pt x="8629527" y="2749028"/>
                  <a:pt x="8629527" y="3434929"/>
                </a:cubicBezTo>
                <a:cubicBezTo>
                  <a:pt x="8629527" y="3532915"/>
                  <a:pt x="8549449" y="3613085"/>
                  <a:pt x="8448610" y="3613085"/>
                </a:cubicBezTo>
                <a:cubicBezTo>
                  <a:pt x="8350738" y="3613085"/>
                  <a:pt x="8270661" y="3532915"/>
                  <a:pt x="8270661" y="3434929"/>
                </a:cubicBezTo>
                <a:cubicBezTo>
                  <a:pt x="8270661" y="2217528"/>
                  <a:pt x="7280068" y="1225791"/>
                  <a:pt x="6064073" y="1225791"/>
                </a:cubicBezTo>
                <a:cubicBezTo>
                  <a:pt x="4848077" y="1225791"/>
                  <a:pt x="3860451" y="2217528"/>
                  <a:pt x="3860451" y="3434929"/>
                </a:cubicBezTo>
                <a:cubicBezTo>
                  <a:pt x="3860451" y="4652331"/>
                  <a:pt x="4848077" y="5641100"/>
                  <a:pt x="6064073" y="5641100"/>
                </a:cubicBezTo>
                <a:cubicBezTo>
                  <a:pt x="6164911" y="5641100"/>
                  <a:pt x="6244990" y="5721270"/>
                  <a:pt x="6244990" y="5822225"/>
                </a:cubicBezTo>
                <a:cubicBezTo>
                  <a:pt x="6244990" y="5920211"/>
                  <a:pt x="6164911" y="6000381"/>
                  <a:pt x="6064073" y="6000381"/>
                </a:cubicBezTo>
                <a:cubicBezTo>
                  <a:pt x="5378963" y="6000381"/>
                  <a:pt x="4735374" y="5736116"/>
                  <a:pt x="4251943" y="5249155"/>
                </a:cubicBezTo>
                <a:cubicBezTo>
                  <a:pt x="3765544" y="4765163"/>
                  <a:pt x="3498618" y="4120832"/>
                  <a:pt x="3498618" y="3434929"/>
                </a:cubicBezTo>
                <a:cubicBezTo>
                  <a:pt x="3498618" y="2749028"/>
                  <a:pt x="3765544" y="2101726"/>
                  <a:pt x="4251943" y="1617734"/>
                </a:cubicBezTo>
                <a:cubicBezTo>
                  <a:pt x="4735374" y="1133743"/>
                  <a:pt x="5378963" y="866508"/>
                  <a:pt x="6064073" y="866508"/>
                </a:cubicBezTo>
                <a:close/>
                <a:moveTo>
                  <a:pt x="0" y="0"/>
                </a:moveTo>
                <a:cubicBezTo>
                  <a:pt x="0" y="0"/>
                  <a:pt x="0" y="0"/>
                  <a:pt x="5353091" y="0"/>
                </a:cubicBezTo>
                <a:cubicBezTo>
                  <a:pt x="3760509" y="329540"/>
                  <a:pt x="2562366" y="1742704"/>
                  <a:pt x="2562366" y="3434938"/>
                </a:cubicBezTo>
                <a:cubicBezTo>
                  <a:pt x="2562366" y="5109359"/>
                  <a:pt x="3736784" y="6510647"/>
                  <a:pt x="5308605" y="6858000"/>
                </a:cubicBezTo>
                <a:cubicBezTo>
                  <a:pt x="5308605" y="6858000"/>
                  <a:pt x="5308605" y="6858000"/>
                  <a:pt x="0" y="6858000"/>
                </a:cubicBezTo>
                <a:cubicBezTo>
                  <a:pt x="0" y="6858000"/>
                  <a:pt x="0" y="6858000"/>
                  <a:pt x="0" y="0"/>
                </a:cubicBezTo>
                <a:close/>
              </a:path>
            </a:pathLst>
          </a:custGeom>
        </p:spPr>
        <p:txBody>
          <a:bodyPr wrap="square">
            <a:noAutofit/>
          </a:bodyPr>
          <a:lstStyle>
            <a:lvl1pPr marL="0" indent="0" algn="l">
              <a:buNone/>
              <a:defRPr sz="1800"/>
            </a:lvl1pPr>
          </a:lstStyle>
          <a:p>
            <a:r>
              <a:rPr lang="en-US" dirty="0"/>
              <a:t>Image Placeholder</a:t>
            </a:r>
          </a:p>
        </p:txBody>
      </p:sp>
    </p:spTree>
    <p:extLst>
      <p:ext uri="{BB962C8B-B14F-4D97-AF65-F5344CB8AC3E}">
        <p14:creationId xmlns:p14="http://schemas.microsoft.com/office/powerpoint/2010/main" val="2137348368"/>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Timeline Page 03">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052297207"/>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Our Team Page 01">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7" name="Picture Placeholder 6"/>
          <p:cNvSpPr>
            <a:spLocks noGrp="1"/>
          </p:cNvSpPr>
          <p:nvPr>
            <p:ph type="pic" sz="quarter" idx="11" hasCustomPrompt="1"/>
          </p:nvPr>
        </p:nvSpPr>
        <p:spPr>
          <a:xfrm>
            <a:off x="4937404" y="3269322"/>
            <a:ext cx="2332047" cy="2333534"/>
          </a:xfrm>
          <a:custGeom>
            <a:avLst/>
            <a:gdLst>
              <a:gd name="connsiteX0" fmla="*/ 1166024 w 2332047"/>
              <a:gd name="connsiteY0" fmla="*/ 0 h 2333534"/>
              <a:gd name="connsiteX1" fmla="*/ 2326028 w 2332047"/>
              <a:gd name="connsiteY1" fmla="*/ 1047472 h 2333534"/>
              <a:gd name="connsiteX2" fmla="*/ 2332047 w 2332047"/>
              <a:gd name="connsiteY2" fmla="*/ 1166747 h 2333534"/>
              <a:gd name="connsiteX3" fmla="*/ 2332047 w 2332047"/>
              <a:gd name="connsiteY3" fmla="*/ 1166787 h 2333534"/>
              <a:gd name="connsiteX4" fmla="*/ 2326028 w 2332047"/>
              <a:gd name="connsiteY4" fmla="*/ 1286062 h 2333534"/>
              <a:gd name="connsiteX5" fmla="*/ 1166024 w 2332047"/>
              <a:gd name="connsiteY5" fmla="*/ 2333534 h 2333534"/>
              <a:gd name="connsiteX6" fmla="*/ 0 w 2332047"/>
              <a:gd name="connsiteY6" fmla="*/ 1166767 h 2333534"/>
              <a:gd name="connsiteX7" fmla="*/ 1166024 w 2332047"/>
              <a:gd name="connsiteY7" fmla="*/ 0 h 233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2047" h="2333534">
                <a:moveTo>
                  <a:pt x="1166024" y="0"/>
                </a:moveTo>
                <a:cubicBezTo>
                  <a:pt x="1769753" y="0"/>
                  <a:pt x="2266316" y="459122"/>
                  <a:pt x="2326028" y="1047472"/>
                </a:cubicBezTo>
                <a:lnTo>
                  <a:pt x="2332047" y="1166747"/>
                </a:lnTo>
                <a:lnTo>
                  <a:pt x="2332047" y="1166787"/>
                </a:lnTo>
                <a:lnTo>
                  <a:pt x="2326028" y="1286062"/>
                </a:lnTo>
                <a:cubicBezTo>
                  <a:pt x="2266316" y="1874412"/>
                  <a:pt x="1769753" y="2333534"/>
                  <a:pt x="1166024" y="2333534"/>
                </a:cubicBezTo>
                <a:cubicBezTo>
                  <a:pt x="522047" y="2333534"/>
                  <a:pt x="0" y="1811155"/>
                  <a:pt x="0" y="1166767"/>
                </a:cubicBezTo>
                <a:cubicBezTo>
                  <a:pt x="0" y="522379"/>
                  <a:pt x="522047" y="0"/>
                  <a:pt x="1166024"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61445847"/>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Our Team Page 02">
    <p:spTree>
      <p:nvGrpSpPr>
        <p:cNvPr id="1" name=""/>
        <p:cNvGrpSpPr/>
        <p:nvPr/>
      </p:nvGrpSpPr>
      <p:grpSpPr>
        <a:xfrm>
          <a:off x="0" y="0"/>
          <a:ext cx="0" cy="0"/>
          <a:chOff x="0" y="0"/>
          <a:chExt cx="0" cy="0"/>
        </a:xfrm>
      </p:grpSpPr>
      <p:sp>
        <p:nvSpPr>
          <p:cNvPr id="9" name="Picture Placeholder 6"/>
          <p:cNvSpPr>
            <a:spLocks noGrp="1"/>
          </p:cNvSpPr>
          <p:nvPr>
            <p:ph type="pic" sz="quarter" idx="12" hasCustomPrompt="1"/>
          </p:nvPr>
        </p:nvSpPr>
        <p:spPr>
          <a:xfrm>
            <a:off x="8266040" y="1830136"/>
            <a:ext cx="2351124" cy="2355577"/>
          </a:xfrm>
          <a:prstGeom prst="rect">
            <a:avLst/>
          </a:prstGeom>
        </p:spPr>
        <p:txBody>
          <a:bodyPr anchor="ctr"/>
          <a:lstStyle>
            <a:lvl1pPr marL="0" indent="0" algn="ctr">
              <a:buNone/>
              <a:defRPr sz="1800"/>
            </a:lvl1pPr>
          </a:lstStyle>
          <a:p>
            <a:r>
              <a:rPr lang="en-US" dirty="0"/>
              <a:t>Image Placeholder</a:t>
            </a:r>
          </a:p>
        </p:txBody>
      </p:sp>
      <p:sp>
        <p:nvSpPr>
          <p:cNvPr id="8" name="Picture Placeholder 6"/>
          <p:cNvSpPr>
            <a:spLocks noGrp="1"/>
          </p:cNvSpPr>
          <p:nvPr>
            <p:ph type="pic" sz="quarter" idx="11" hasCustomPrompt="1"/>
          </p:nvPr>
        </p:nvSpPr>
        <p:spPr>
          <a:xfrm>
            <a:off x="4541943" y="1830136"/>
            <a:ext cx="2340734" cy="2355577"/>
          </a:xfrm>
          <a:prstGeom prst="rect">
            <a:avLst/>
          </a:prstGeom>
        </p:spPr>
        <p:txBody>
          <a:bodyPr anchor="ct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816362" y="1830136"/>
            <a:ext cx="2342218" cy="2355577"/>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124634069"/>
      </p:ext>
    </p:extLst>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Our Team Page 03">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6957311" y="0"/>
            <a:ext cx="5234689" cy="687546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r>
              <a:rPr lang="en-US" dirty="0"/>
              <a:t>Image Placeholder</a:t>
            </a:r>
          </a:p>
        </p:txBody>
      </p:sp>
      <p:sp>
        <p:nvSpPr>
          <p:cNvPr id="17" name="Picture Placeholder 16"/>
          <p:cNvSpPr>
            <a:spLocks noGrp="1"/>
          </p:cNvSpPr>
          <p:nvPr>
            <p:ph type="pic" sz="quarter" idx="13" hasCustomPrompt="1"/>
          </p:nvPr>
        </p:nvSpPr>
        <p:spPr>
          <a:xfrm>
            <a:off x="8942166" y="660834"/>
            <a:ext cx="1058817" cy="1058429"/>
          </a:xfrm>
          <a:custGeom>
            <a:avLst/>
            <a:gdLst>
              <a:gd name="connsiteX0" fmla="*/ 529408 w 1058817"/>
              <a:gd name="connsiteY0" fmla="*/ 0 h 1058429"/>
              <a:gd name="connsiteX1" fmla="*/ 1058817 w 1058817"/>
              <a:gd name="connsiteY1" fmla="*/ 529409 h 1058429"/>
              <a:gd name="connsiteX2" fmla="*/ 636103 w 1058817"/>
              <a:gd name="connsiteY2" fmla="*/ 1048062 h 1058429"/>
              <a:gd name="connsiteX3" fmla="*/ 533267 w 1058817"/>
              <a:gd name="connsiteY3" fmla="*/ 1058429 h 1058429"/>
              <a:gd name="connsiteX4" fmla="*/ 525549 w 1058817"/>
              <a:gd name="connsiteY4" fmla="*/ 1058429 h 1058429"/>
              <a:gd name="connsiteX5" fmla="*/ 422713 w 1058817"/>
              <a:gd name="connsiteY5" fmla="*/ 1048062 h 1058429"/>
              <a:gd name="connsiteX6" fmla="*/ 10755 w 1058817"/>
              <a:gd name="connsiteY6" fmla="*/ 636104 h 1058429"/>
              <a:gd name="connsiteX7" fmla="*/ 0 w 1058817"/>
              <a:gd name="connsiteY7" fmla="*/ 529419 h 1058429"/>
              <a:gd name="connsiteX8" fmla="*/ 0 w 1058817"/>
              <a:gd name="connsiteY8" fmla="*/ 529399 h 1058429"/>
              <a:gd name="connsiteX9" fmla="*/ 10755 w 1058817"/>
              <a:gd name="connsiteY9" fmla="*/ 422715 h 1058429"/>
              <a:gd name="connsiteX10" fmla="*/ 529408 w 1058817"/>
              <a:gd name="connsiteY10" fmla="*/ 0 h 10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8817" h="1058429">
                <a:moveTo>
                  <a:pt x="529408" y="0"/>
                </a:moveTo>
                <a:cubicBezTo>
                  <a:pt x="821793" y="0"/>
                  <a:pt x="1058817" y="237024"/>
                  <a:pt x="1058817" y="529409"/>
                </a:cubicBezTo>
                <a:cubicBezTo>
                  <a:pt x="1058817" y="785246"/>
                  <a:pt x="877346" y="998697"/>
                  <a:pt x="636103" y="1048062"/>
                </a:cubicBezTo>
                <a:lnTo>
                  <a:pt x="533267" y="1058429"/>
                </a:lnTo>
                <a:lnTo>
                  <a:pt x="525549" y="1058429"/>
                </a:lnTo>
                <a:lnTo>
                  <a:pt x="422713" y="1048062"/>
                </a:lnTo>
                <a:cubicBezTo>
                  <a:pt x="215934" y="1005749"/>
                  <a:pt x="53068" y="842883"/>
                  <a:pt x="10755" y="636104"/>
                </a:cubicBezTo>
                <a:lnTo>
                  <a:pt x="0" y="529419"/>
                </a:lnTo>
                <a:lnTo>
                  <a:pt x="0" y="529399"/>
                </a:lnTo>
                <a:lnTo>
                  <a:pt x="10755" y="422715"/>
                </a:lnTo>
                <a:cubicBezTo>
                  <a:pt x="60120" y="181472"/>
                  <a:pt x="273571" y="0"/>
                  <a:pt x="529408"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4" name="Picture Placeholder 13"/>
          <p:cNvSpPr>
            <a:spLocks noGrp="1"/>
          </p:cNvSpPr>
          <p:nvPr>
            <p:ph type="pic" sz="quarter" idx="12" hasCustomPrompt="1"/>
          </p:nvPr>
        </p:nvSpPr>
        <p:spPr>
          <a:xfrm>
            <a:off x="8942164" y="3828378"/>
            <a:ext cx="1058818" cy="1058818"/>
          </a:xfrm>
          <a:custGeom>
            <a:avLst/>
            <a:gdLst>
              <a:gd name="connsiteX0" fmla="*/ 529409 w 1058818"/>
              <a:gd name="connsiteY0" fmla="*/ 0 h 1058818"/>
              <a:gd name="connsiteX1" fmla="*/ 1058818 w 1058818"/>
              <a:gd name="connsiteY1" fmla="*/ 529409 h 1058818"/>
              <a:gd name="connsiteX2" fmla="*/ 529409 w 1058818"/>
              <a:gd name="connsiteY2" fmla="*/ 1058818 h 1058818"/>
              <a:gd name="connsiteX3" fmla="*/ 0 w 1058818"/>
              <a:gd name="connsiteY3" fmla="*/ 529409 h 1058818"/>
              <a:gd name="connsiteX4" fmla="*/ 529409 w 1058818"/>
              <a:gd name="connsiteY4" fmla="*/ 0 h 1058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818" h="1058818">
                <a:moveTo>
                  <a:pt x="529409" y="0"/>
                </a:moveTo>
                <a:cubicBezTo>
                  <a:pt x="821794" y="0"/>
                  <a:pt x="1058818" y="237024"/>
                  <a:pt x="1058818" y="529409"/>
                </a:cubicBezTo>
                <a:cubicBezTo>
                  <a:pt x="1058818" y="821794"/>
                  <a:pt x="821794" y="1058818"/>
                  <a:pt x="529409" y="1058818"/>
                </a:cubicBezTo>
                <a:cubicBezTo>
                  <a:pt x="237024" y="1058818"/>
                  <a:pt x="0" y="821794"/>
                  <a:pt x="0" y="529409"/>
                </a:cubicBezTo>
                <a:cubicBezTo>
                  <a:pt x="0" y="237024"/>
                  <a:pt x="237024" y="0"/>
                  <a:pt x="529409" y="0"/>
                </a:cubicBezTo>
                <a:close/>
              </a:path>
            </a:pathLst>
          </a:custGeo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Image Placeholder</a:t>
            </a:r>
          </a:p>
        </p:txBody>
      </p:sp>
      <p:sp>
        <p:nvSpPr>
          <p:cNvPr id="11" name="Picture Placeholder 10"/>
          <p:cNvSpPr>
            <a:spLocks noGrp="1"/>
          </p:cNvSpPr>
          <p:nvPr>
            <p:ph type="pic" sz="quarter" idx="11" hasCustomPrompt="1"/>
          </p:nvPr>
        </p:nvSpPr>
        <p:spPr>
          <a:xfrm>
            <a:off x="6205381" y="2202282"/>
            <a:ext cx="1057332" cy="1060303"/>
          </a:xfrm>
          <a:custGeom>
            <a:avLst/>
            <a:gdLst>
              <a:gd name="connsiteX0" fmla="*/ 528667 w 1057332"/>
              <a:gd name="connsiteY0" fmla="*/ 0 h 1060303"/>
              <a:gd name="connsiteX1" fmla="*/ 1046594 w 1057332"/>
              <a:gd name="connsiteY1" fmla="*/ 423308 h 1060303"/>
              <a:gd name="connsiteX2" fmla="*/ 1057332 w 1057332"/>
              <a:gd name="connsiteY2" fmla="*/ 530132 h 1060303"/>
              <a:gd name="connsiteX3" fmla="*/ 1057332 w 1057332"/>
              <a:gd name="connsiteY3" fmla="*/ 530172 h 1060303"/>
              <a:gd name="connsiteX4" fmla="*/ 1046594 w 1057332"/>
              <a:gd name="connsiteY4" fmla="*/ 636996 h 1060303"/>
              <a:gd name="connsiteX5" fmla="*/ 635212 w 1057332"/>
              <a:gd name="connsiteY5" fmla="*/ 1049533 h 1060303"/>
              <a:gd name="connsiteX6" fmla="*/ 528677 w 1057332"/>
              <a:gd name="connsiteY6" fmla="*/ 1060303 h 1060303"/>
              <a:gd name="connsiteX7" fmla="*/ 528657 w 1057332"/>
              <a:gd name="connsiteY7" fmla="*/ 1060303 h 1060303"/>
              <a:gd name="connsiteX8" fmla="*/ 422122 w 1057332"/>
              <a:gd name="connsiteY8" fmla="*/ 1049533 h 1060303"/>
              <a:gd name="connsiteX9" fmla="*/ 0 w 1057332"/>
              <a:gd name="connsiteY9" fmla="*/ 530152 h 1060303"/>
              <a:gd name="connsiteX10" fmla="*/ 528667 w 1057332"/>
              <a:gd name="connsiteY10" fmla="*/ 0 h 106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332" h="1060303">
                <a:moveTo>
                  <a:pt x="528667" y="0"/>
                </a:moveTo>
                <a:cubicBezTo>
                  <a:pt x="784145" y="0"/>
                  <a:pt x="997297" y="181727"/>
                  <a:pt x="1046594" y="423308"/>
                </a:cubicBezTo>
                <a:lnTo>
                  <a:pt x="1057332" y="530132"/>
                </a:lnTo>
                <a:lnTo>
                  <a:pt x="1057332" y="530172"/>
                </a:lnTo>
                <a:lnTo>
                  <a:pt x="1046594" y="636996"/>
                </a:lnTo>
                <a:cubicBezTo>
                  <a:pt x="1004340" y="844066"/>
                  <a:pt x="841702" y="1007161"/>
                  <a:pt x="635212" y="1049533"/>
                </a:cubicBezTo>
                <a:lnTo>
                  <a:pt x="528677" y="1060303"/>
                </a:lnTo>
                <a:lnTo>
                  <a:pt x="528657" y="1060303"/>
                </a:lnTo>
                <a:lnTo>
                  <a:pt x="422122" y="1049533"/>
                </a:lnTo>
                <a:cubicBezTo>
                  <a:pt x="181218" y="1000099"/>
                  <a:pt x="0" y="786348"/>
                  <a:pt x="0" y="530152"/>
                </a:cubicBezTo>
                <a:cubicBezTo>
                  <a:pt x="0" y="237357"/>
                  <a:pt x="236692" y="0"/>
                  <a:pt x="528667" y="0"/>
                </a:cubicBezTo>
                <a:close/>
              </a:path>
            </a:pathLst>
          </a:custGeom>
        </p:spPr>
        <p:txBody>
          <a:bodyPr wrap="square" anchor="ctr">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17576635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LAYOUT-21">
    <p:spTree>
      <p:nvGrpSpPr>
        <p:cNvPr id="1" name=""/>
        <p:cNvGrpSpPr/>
        <p:nvPr/>
      </p:nvGrpSpPr>
      <p:grpSpPr>
        <a:xfrm>
          <a:off x="0" y="0"/>
          <a:ext cx="0" cy="0"/>
          <a:chOff x="0" y="0"/>
          <a:chExt cx="0" cy="0"/>
        </a:xfrm>
      </p:grpSpPr>
      <p:sp>
        <p:nvSpPr>
          <p:cNvPr id="11" name="Picture Placeholder 5"/>
          <p:cNvSpPr>
            <a:spLocks noGrp="1"/>
          </p:cNvSpPr>
          <p:nvPr>
            <p:ph type="pic" sz="quarter" idx="11"/>
          </p:nvPr>
        </p:nvSpPr>
        <p:spPr>
          <a:xfrm>
            <a:off x="4876800" y="1091184"/>
            <a:ext cx="2438400" cy="2438400"/>
          </a:xfrm>
          <a:prstGeom prst="roundRect">
            <a:avLst>
              <a:gd name="adj" fmla="val 25521"/>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sz="1200"/>
            </a:lvl1pPr>
          </a:lstStyle>
          <a:p>
            <a:endParaRPr lang="uk-UA"/>
          </a:p>
        </p:txBody>
      </p:sp>
    </p:spTree>
    <p:extLst>
      <p:ext uri="{BB962C8B-B14F-4D97-AF65-F5344CB8AC3E}">
        <p14:creationId xmlns:p14="http://schemas.microsoft.com/office/powerpoint/2010/main" val="4284029451"/>
      </p:ext>
    </p:extLst>
  </p:cSld>
  <p:clrMapOvr>
    <a:masterClrMapping/>
  </p:clrMapOvr>
  <p:hf sldNum="0" hdr="0" ftr="0" dt="0"/>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Our Team Page 04">
    <p:spTree>
      <p:nvGrpSpPr>
        <p:cNvPr id="1" name=""/>
        <p:cNvGrpSpPr/>
        <p:nvPr/>
      </p:nvGrpSpPr>
      <p:grpSpPr>
        <a:xfrm>
          <a:off x="0" y="0"/>
          <a:ext cx="0" cy="0"/>
          <a:chOff x="0" y="0"/>
          <a:chExt cx="0" cy="0"/>
        </a:xfrm>
      </p:grpSpPr>
      <p:sp>
        <p:nvSpPr>
          <p:cNvPr id="11" name="Picture Placeholder 10"/>
          <p:cNvSpPr>
            <a:spLocks noGrp="1"/>
          </p:cNvSpPr>
          <p:nvPr>
            <p:ph type="pic" sz="quarter" idx="12" hasCustomPrompt="1"/>
          </p:nvPr>
        </p:nvSpPr>
        <p:spPr>
          <a:xfrm>
            <a:off x="7940841" y="1619065"/>
            <a:ext cx="1644317" cy="4611873"/>
          </a:xfrm>
          <a:prstGeom prst="rect">
            <a:avLst/>
          </a:prstGeom>
        </p:spPr>
        <p:txBody>
          <a:bodyPr anchor="ctr"/>
          <a:lstStyle>
            <a:lvl1pPr marL="0" indent="0" algn="ctr">
              <a:buNone/>
              <a:defRPr sz="1800"/>
            </a:lvl1pPr>
          </a:lstStyle>
          <a:p>
            <a:r>
              <a:rPr lang="en-US" dirty="0"/>
              <a:t>Image Placeholder</a:t>
            </a:r>
          </a:p>
        </p:txBody>
      </p:sp>
      <p:sp>
        <p:nvSpPr>
          <p:cNvPr id="9" name="Picture Placeholder 8"/>
          <p:cNvSpPr>
            <a:spLocks noGrp="1"/>
          </p:cNvSpPr>
          <p:nvPr>
            <p:ph type="pic" sz="quarter" idx="11" hasCustomPrompt="1"/>
          </p:nvPr>
        </p:nvSpPr>
        <p:spPr>
          <a:xfrm>
            <a:off x="4295719" y="1619065"/>
            <a:ext cx="1641345" cy="4611873"/>
          </a:xfrm>
          <a:prstGeom prst="rect">
            <a:avLst/>
          </a:prstGeom>
        </p:spPr>
        <p:txBody>
          <a:bodyPr anchor="ct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650596" y="1619066"/>
            <a:ext cx="1641346" cy="4612106"/>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186428982"/>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Our Team Page 05">
    <p:spTree>
      <p:nvGrpSpPr>
        <p:cNvPr id="1" name=""/>
        <p:cNvGrpSpPr/>
        <p:nvPr/>
      </p:nvGrpSpPr>
      <p:grpSpPr>
        <a:xfrm>
          <a:off x="0" y="0"/>
          <a:ext cx="0" cy="0"/>
          <a:chOff x="0" y="0"/>
          <a:chExt cx="0" cy="0"/>
        </a:xfrm>
      </p:grpSpPr>
      <p:sp>
        <p:nvSpPr>
          <p:cNvPr id="21" name="Picture Placeholder 20"/>
          <p:cNvSpPr>
            <a:spLocks noGrp="1"/>
          </p:cNvSpPr>
          <p:nvPr>
            <p:ph type="pic" sz="quarter" idx="14" hasCustomPrompt="1"/>
          </p:nvPr>
        </p:nvSpPr>
        <p:spPr>
          <a:xfrm>
            <a:off x="8402234" y="4021432"/>
            <a:ext cx="1058818" cy="1058568"/>
          </a:xfrm>
          <a:custGeom>
            <a:avLst/>
            <a:gdLst>
              <a:gd name="connsiteX0" fmla="*/ 529409 w 1058818"/>
              <a:gd name="connsiteY0" fmla="*/ 0 h 1058568"/>
              <a:gd name="connsiteX1" fmla="*/ 1058818 w 1058818"/>
              <a:gd name="connsiteY1" fmla="*/ 529410 h 1058568"/>
              <a:gd name="connsiteX2" fmla="*/ 636104 w 1058818"/>
              <a:gd name="connsiteY2" fmla="*/ 1048065 h 1058568"/>
              <a:gd name="connsiteX3" fmla="*/ 531909 w 1058818"/>
              <a:gd name="connsiteY3" fmla="*/ 1058568 h 1058568"/>
              <a:gd name="connsiteX4" fmla="*/ 526909 w 1058818"/>
              <a:gd name="connsiteY4" fmla="*/ 1058568 h 1058568"/>
              <a:gd name="connsiteX5" fmla="*/ 422715 w 1058818"/>
              <a:gd name="connsiteY5" fmla="*/ 1048065 h 1058568"/>
              <a:gd name="connsiteX6" fmla="*/ 0 w 1058818"/>
              <a:gd name="connsiteY6" fmla="*/ 529410 h 1058568"/>
              <a:gd name="connsiteX7" fmla="*/ 529409 w 1058818"/>
              <a:gd name="connsiteY7" fmla="*/ 0 h 1058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8818" h="1058568">
                <a:moveTo>
                  <a:pt x="529409" y="0"/>
                </a:moveTo>
                <a:cubicBezTo>
                  <a:pt x="821794" y="0"/>
                  <a:pt x="1058818" y="237025"/>
                  <a:pt x="1058818" y="529410"/>
                </a:cubicBezTo>
                <a:cubicBezTo>
                  <a:pt x="1058818" y="785247"/>
                  <a:pt x="877347" y="998699"/>
                  <a:pt x="636104" y="1048065"/>
                </a:cubicBezTo>
                <a:lnTo>
                  <a:pt x="531909" y="1058568"/>
                </a:lnTo>
                <a:lnTo>
                  <a:pt x="526909" y="1058568"/>
                </a:lnTo>
                <a:lnTo>
                  <a:pt x="422715" y="1048065"/>
                </a:lnTo>
                <a:cubicBezTo>
                  <a:pt x="181472" y="998699"/>
                  <a:pt x="0" y="785247"/>
                  <a:pt x="0" y="529410"/>
                </a:cubicBezTo>
                <a:cubicBezTo>
                  <a:pt x="0" y="237025"/>
                  <a:pt x="237024" y="0"/>
                  <a:pt x="529409"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8" name="Picture Placeholder 17"/>
          <p:cNvSpPr>
            <a:spLocks noGrp="1"/>
          </p:cNvSpPr>
          <p:nvPr>
            <p:ph type="pic" sz="quarter" idx="13" hasCustomPrompt="1"/>
          </p:nvPr>
        </p:nvSpPr>
        <p:spPr>
          <a:xfrm>
            <a:off x="2852722" y="4021432"/>
            <a:ext cx="1058818" cy="1058568"/>
          </a:xfrm>
          <a:custGeom>
            <a:avLst/>
            <a:gdLst>
              <a:gd name="connsiteX0" fmla="*/ 529409 w 1058818"/>
              <a:gd name="connsiteY0" fmla="*/ 0 h 1058568"/>
              <a:gd name="connsiteX1" fmla="*/ 1058818 w 1058818"/>
              <a:gd name="connsiteY1" fmla="*/ 529410 h 1058568"/>
              <a:gd name="connsiteX2" fmla="*/ 636104 w 1058818"/>
              <a:gd name="connsiteY2" fmla="*/ 1048065 h 1058568"/>
              <a:gd name="connsiteX3" fmla="*/ 531909 w 1058818"/>
              <a:gd name="connsiteY3" fmla="*/ 1058568 h 1058568"/>
              <a:gd name="connsiteX4" fmla="*/ 526909 w 1058818"/>
              <a:gd name="connsiteY4" fmla="*/ 1058568 h 1058568"/>
              <a:gd name="connsiteX5" fmla="*/ 422715 w 1058818"/>
              <a:gd name="connsiteY5" fmla="*/ 1048065 h 1058568"/>
              <a:gd name="connsiteX6" fmla="*/ 0 w 1058818"/>
              <a:gd name="connsiteY6" fmla="*/ 529410 h 1058568"/>
              <a:gd name="connsiteX7" fmla="*/ 529409 w 1058818"/>
              <a:gd name="connsiteY7" fmla="*/ 0 h 1058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8818" h="1058568">
                <a:moveTo>
                  <a:pt x="529409" y="0"/>
                </a:moveTo>
                <a:cubicBezTo>
                  <a:pt x="821794" y="0"/>
                  <a:pt x="1058818" y="237025"/>
                  <a:pt x="1058818" y="529410"/>
                </a:cubicBezTo>
                <a:cubicBezTo>
                  <a:pt x="1058818" y="785247"/>
                  <a:pt x="877347" y="998699"/>
                  <a:pt x="636104" y="1048065"/>
                </a:cubicBezTo>
                <a:lnTo>
                  <a:pt x="531909" y="1058568"/>
                </a:lnTo>
                <a:lnTo>
                  <a:pt x="526909" y="1058568"/>
                </a:lnTo>
                <a:lnTo>
                  <a:pt x="422715" y="1048065"/>
                </a:lnTo>
                <a:cubicBezTo>
                  <a:pt x="181472" y="998699"/>
                  <a:pt x="0" y="785247"/>
                  <a:pt x="0" y="529410"/>
                </a:cubicBezTo>
                <a:cubicBezTo>
                  <a:pt x="0" y="237025"/>
                  <a:pt x="237024" y="0"/>
                  <a:pt x="529409"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5" name="Picture Placeholder 14"/>
          <p:cNvSpPr>
            <a:spLocks noGrp="1"/>
          </p:cNvSpPr>
          <p:nvPr>
            <p:ph type="pic" sz="quarter" idx="12" hasCustomPrompt="1"/>
          </p:nvPr>
        </p:nvSpPr>
        <p:spPr>
          <a:xfrm>
            <a:off x="8402234" y="1357309"/>
            <a:ext cx="1058818" cy="1063272"/>
          </a:xfrm>
          <a:custGeom>
            <a:avLst/>
            <a:gdLst>
              <a:gd name="connsiteX0" fmla="*/ 529399 w 1058818"/>
              <a:gd name="connsiteY0" fmla="*/ 0 h 1063272"/>
              <a:gd name="connsiteX1" fmla="*/ 529419 w 1058818"/>
              <a:gd name="connsiteY1" fmla="*/ 0 h 1063272"/>
              <a:gd name="connsiteX2" fmla="*/ 636104 w 1058818"/>
              <a:gd name="connsiteY2" fmla="*/ 10800 h 1063272"/>
              <a:gd name="connsiteX3" fmla="*/ 1058818 w 1058818"/>
              <a:gd name="connsiteY3" fmla="*/ 531636 h 1063272"/>
              <a:gd name="connsiteX4" fmla="*/ 636104 w 1058818"/>
              <a:gd name="connsiteY4" fmla="*/ 1052472 h 1063272"/>
              <a:gd name="connsiteX5" fmla="*/ 529419 w 1058818"/>
              <a:gd name="connsiteY5" fmla="*/ 1063272 h 1063272"/>
              <a:gd name="connsiteX6" fmla="*/ 529399 w 1058818"/>
              <a:gd name="connsiteY6" fmla="*/ 1063272 h 1063272"/>
              <a:gd name="connsiteX7" fmla="*/ 422714 w 1058818"/>
              <a:gd name="connsiteY7" fmla="*/ 1052472 h 1063272"/>
              <a:gd name="connsiteX8" fmla="*/ 0 w 1058818"/>
              <a:gd name="connsiteY8" fmla="*/ 531636 h 1063272"/>
              <a:gd name="connsiteX9" fmla="*/ 422714 w 1058818"/>
              <a:gd name="connsiteY9" fmla="*/ 10800 h 106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8818" h="1063272">
                <a:moveTo>
                  <a:pt x="529399" y="0"/>
                </a:moveTo>
                <a:lnTo>
                  <a:pt x="529419" y="0"/>
                </a:lnTo>
                <a:lnTo>
                  <a:pt x="636104" y="10800"/>
                </a:lnTo>
                <a:cubicBezTo>
                  <a:pt x="877347" y="60373"/>
                  <a:pt x="1058818" y="274723"/>
                  <a:pt x="1058818" y="531636"/>
                </a:cubicBezTo>
                <a:cubicBezTo>
                  <a:pt x="1058818" y="788549"/>
                  <a:pt x="877347" y="1002899"/>
                  <a:pt x="636104" y="1052472"/>
                </a:cubicBezTo>
                <a:lnTo>
                  <a:pt x="529419" y="1063272"/>
                </a:lnTo>
                <a:lnTo>
                  <a:pt x="529399" y="1063272"/>
                </a:lnTo>
                <a:lnTo>
                  <a:pt x="422714" y="1052472"/>
                </a:lnTo>
                <a:cubicBezTo>
                  <a:pt x="181472" y="1002899"/>
                  <a:pt x="0" y="788549"/>
                  <a:pt x="0" y="531636"/>
                </a:cubicBezTo>
                <a:cubicBezTo>
                  <a:pt x="0" y="274723"/>
                  <a:pt x="181472" y="60373"/>
                  <a:pt x="422714" y="1080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2" name="Picture Placeholder 11"/>
          <p:cNvSpPr>
            <a:spLocks noGrp="1"/>
          </p:cNvSpPr>
          <p:nvPr>
            <p:ph type="pic" sz="quarter" idx="11" hasCustomPrompt="1"/>
          </p:nvPr>
        </p:nvSpPr>
        <p:spPr>
          <a:xfrm>
            <a:off x="2852722" y="1357313"/>
            <a:ext cx="1058818" cy="1063269"/>
          </a:xfrm>
          <a:custGeom>
            <a:avLst/>
            <a:gdLst>
              <a:gd name="connsiteX0" fmla="*/ 529360 w 1058818"/>
              <a:gd name="connsiteY0" fmla="*/ 0 h 1063269"/>
              <a:gd name="connsiteX1" fmla="*/ 529458 w 1058818"/>
              <a:gd name="connsiteY1" fmla="*/ 0 h 1063269"/>
              <a:gd name="connsiteX2" fmla="*/ 636104 w 1058818"/>
              <a:gd name="connsiteY2" fmla="*/ 10796 h 1063269"/>
              <a:gd name="connsiteX3" fmla="*/ 1058818 w 1058818"/>
              <a:gd name="connsiteY3" fmla="*/ 531632 h 1063269"/>
              <a:gd name="connsiteX4" fmla="*/ 529409 w 1058818"/>
              <a:gd name="connsiteY4" fmla="*/ 1063269 h 1063269"/>
              <a:gd name="connsiteX5" fmla="*/ 0 w 1058818"/>
              <a:gd name="connsiteY5" fmla="*/ 531632 h 1063269"/>
              <a:gd name="connsiteX6" fmla="*/ 422715 w 1058818"/>
              <a:gd name="connsiteY6" fmla="*/ 10796 h 106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818" h="1063269">
                <a:moveTo>
                  <a:pt x="529360" y="0"/>
                </a:moveTo>
                <a:lnTo>
                  <a:pt x="529458" y="0"/>
                </a:lnTo>
                <a:lnTo>
                  <a:pt x="636104" y="10796"/>
                </a:lnTo>
                <a:cubicBezTo>
                  <a:pt x="877347" y="60369"/>
                  <a:pt x="1058818" y="274719"/>
                  <a:pt x="1058818" y="531632"/>
                </a:cubicBezTo>
                <a:cubicBezTo>
                  <a:pt x="1058818" y="825247"/>
                  <a:pt x="821794" y="1063269"/>
                  <a:pt x="529409" y="1063269"/>
                </a:cubicBezTo>
                <a:cubicBezTo>
                  <a:pt x="237024" y="1063269"/>
                  <a:pt x="0" y="825247"/>
                  <a:pt x="0" y="531632"/>
                </a:cubicBezTo>
                <a:cubicBezTo>
                  <a:pt x="0" y="274719"/>
                  <a:pt x="181472" y="60369"/>
                  <a:pt x="422715" y="10796"/>
                </a:cubicBezTo>
                <a:close/>
              </a:path>
            </a:pathLst>
          </a:custGeom>
        </p:spPr>
        <p:txBody>
          <a:bodyPr wrap="square" anchor="ctr">
            <a:noAutofit/>
          </a:bodyPr>
          <a:lstStyle>
            <a:lvl1pPr marL="0" indent="0" algn="ctr">
              <a:buNone/>
              <a:defRPr sz="1200"/>
            </a:lvl1pPr>
          </a:lstStyle>
          <a:p>
            <a:r>
              <a:rPr lang="en-US" dirty="0"/>
              <a:t>Image Placeholder</a:t>
            </a:r>
          </a:p>
        </p:txBody>
      </p:sp>
      <p:sp>
        <p:nvSpPr>
          <p:cNvPr id="9" name="Picture Placeholder 8"/>
          <p:cNvSpPr>
            <a:spLocks noGrp="1"/>
          </p:cNvSpPr>
          <p:nvPr>
            <p:ph type="pic" sz="quarter" idx="10" hasCustomPrompt="1"/>
          </p:nvPr>
        </p:nvSpPr>
        <p:spPr>
          <a:xfrm>
            <a:off x="4403080" y="0"/>
            <a:ext cx="3507614" cy="6858000"/>
          </a:xfrm>
          <a:prstGeom prst="rect">
            <a:avLst/>
          </a:prstGeom>
        </p:spPr>
        <p:txBody>
          <a:bodyPr lIns="91440" rIns="0"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r>
              <a:rPr lang="en-US" dirty="0"/>
              <a:t>Image Placeholder</a:t>
            </a:r>
          </a:p>
        </p:txBody>
      </p:sp>
    </p:spTree>
    <p:extLst>
      <p:ext uri="{BB962C8B-B14F-4D97-AF65-F5344CB8AC3E}">
        <p14:creationId xmlns:p14="http://schemas.microsoft.com/office/powerpoint/2010/main" val="34640318"/>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Our Team Page 06">
    <p:spTree>
      <p:nvGrpSpPr>
        <p:cNvPr id="1" name=""/>
        <p:cNvGrpSpPr/>
        <p:nvPr/>
      </p:nvGrpSpPr>
      <p:grpSpPr>
        <a:xfrm>
          <a:off x="0" y="0"/>
          <a:ext cx="0" cy="0"/>
          <a:chOff x="0" y="0"/>
          <a:chExt cx="0" cy="0"/>
        </a:xfrm>
      </p:grpSpPr>
      <p:sp>
        <p:nvSpPr>
          <p:cNvPr id="7" name="Rectangle 6"/>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Picture Placeholder 16"/>
          <p:cNvSpPr>
            <a:spLocks noGrp="1"/>
          </p:cNvSpPr>
          <p:nvPr>
            <p:ph type="pic" sz="quarter" idx="14" hasCustomPrompt="1"/>
          </p:nvPr>
        </p:nvSpPr>
        <p:spPr>
          <a:xfrm>
            <a:off x="9725025" y="1654176"/>
            <a:ext cx="1822450" cy="1825224"/>
          </a:xfrm>
          <a:prstGeom prst="rect">
            <a:avLst/>
          </a:prstGeom>
        </p:spPr>
        <p:txBody>
          <a:bodyPr anchor="ctr"/>
          <a:lstStyle>
            <a:lvl1pPr marL="0" indent="0" algn="ctr">
              <a:buNone/>
              <a:defRPr sz="1500"/>
            </a:lvl1pPr>
          </a:lstStyle>
          <a:p>
            <a:r>
              <a:rPr lang="en-US" dirty="0"/>
              <a:t>Image Placeholder</a:t>
            </a:r>
          </a:p>
        </p:txBody>
      </p:sp>
      <p:sp>
        <p:nvSpPr>
          <p:cNvPr id="15" name="Picture Placeholder 14"/>
          <p:cNvSpPr>
            <a:spLocks noGrp="1"/>
          </p:cNvSpPr>
          <p:nvPr>
            <p:ph type="pic" sz="quarter" idx="13" hasCustomPrompt="1"/>
          </p:nvPr>
        </p:nvSpPr>
        <p:spPr>
          <a:xfrm>
            <a:off x="7454900" y="1654176"/>
            <a:ext cx="1820863" cy="1825224"/>
          </a:xfrm>
          <a:prstGeom prst="rect">
            <a:avLst/>
          </a:prstGeom>
        </p:spPr>
        <p:txBody>
          <a:bodyPr anchor="ctr"/>
          <a:lstStyle>
            <a:lvl1pPr marL="0" indent="0" algn="ctr">
              <a:buNone/>
              <a:defRPr sz="1500"/>
            </a:lvl1pPr>
          </a:lstStyle>
          <a:p>
            <a:r>
              <a:rPr lang="en-US" dirty="0"/>
              <a:t>Image Placeholder</a:t>
            </a:r>
          </a:p>
        </p:txBody>
      </p:sp>
      <p:sp>
        <p:nvSpPr>
          <p:cNvPr id="13" name="Picture Placeholder 12"/>
          <p:cNvSpPr>
            <a:spLocks noGrp="1"/>
          </p:cNvSpPr>
          <p:nvPr>
            <p:ph type="pic" sz="quarter" idx="12" hasCustomPrompt="1"/>
          </p:nvPr>
        </p:nvSpPr>
        <p:spPr>
          <a:xfrm>
            <a:off x="5186363" y="1654176"/>
            <a:ext cx="1820862" cy="1825224"/>
          </a:xfrm>
          <a:prstGeom prst="rect">
            <a:avLst/>
          </a:prstGeom>
        </p:spPr>
        <p:txBody>
          <a:bodyPr anchor="ctr"/>
          <a:lstStyle>
            <a:lvl1pPr marL="0" indent="0" algn="ctr">
              <a:buNone/>
              <a:defRPr sz="1500"/>
            </a:lvl1pPr>
          </a:lstStyle>
          <a:p>
            <a:r>
              <a:rPr lang="en-US" dirty="0"/>
              <a:t>Image Placeholder</a:t>
            </a:r>
          </a:p>
        </p:txBody>
      </p:sp>
      <p:sp>
        <p:nvSpPr>
          <p:cNvPr id="11" name="Picture Placeholder 10"/>
          <p:cNvSpPr>
            <a:spLocks noGrp="1"/>
          </p:cNvSpPr>
          <p:nvPr>
            <p:ph type="pic" sz="quarter" idx="11" hasCustomPrompt="1"/>
          </p:nvPr>
        </p:nvSpPr>
        <p:spPr>
          <a:xfrm>
            <a:off x="2915092" y="1654176"/>
            <a:ext cx="1822008" cy="1825224"/>
          </a:xfrm>
          <a:prstGeom prst="rect">
            <a:avLst/>
          </a:prstGeom>
        </p:spPr>
        <p:txBody>
          <a:bodyPr anchor="ctr"/>
          <a:lstStyle>
            <a:lvl1pPr marL="0" indent="0" algn="ctr">
              <a:buNone/>
              <a:defRPr sz="1500"/>
            </a:lvl1pPr>
          </a:lstStyle>
          <a:p>
            <a:r>
              <a:rPr lang="en-US" dirty="0"/>
              <a:t>Image Placeholder</a:t>
            </a:r>
          </a:p>
        </p:txBody>
      </p:sp>
      <p:sp>
        <p:nvSpPr>
          <p:cNvPr id="9" name="Picture Placeholder 8"/>
          <p:cNvSpPr>
            <a:spLocks noGrp="1"/>
          </p:cNvSpPr>
          <p:nvPr>
            <p:ph type="pic" sz="quarter" idx="10" hasCustomPrompt="1"/>
          </p:nvPr>
        </p:nvSpPr>
        <p:spPr>
          <a:xfrm>
            <a:off x="647700" y="1654176"/>
            <a:ext cx="1822450" cy="1825224"/>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237394950"/>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Our Team Page 07">
    <p:spTree>
      <p:nvGrpSpPr>
        <p:cNvPr id="1" name=""/>
        <p:cNvGrpSpPr/>
        <p:nvPr/>
      </p:nvGrpSpPr>
      <p:grpSpPr>
        <a:xfrm>
          <a:off x="0" y="0"/>
          <a:ext cx="0" cy="0"/>
          <a:chOff x="0" y="0"/>
          <a:chExt cx="0" cy="0"/>
        </a:xfrm>
      </p:grpSpPr>
      <p:sp>
        <p:nvSpPr>
          <p:cNvPr id="11" name="Picture Placeholder 7"/>
          <p:cNvSpPr>
            <a:spLocks noGrp="1"/>
          </p:cNvSpPr>
          <p:nvPr>
            <p:ph type="pic" sz="quarter" idx="13" hasCustomPrompt="1"/>
          </p:nvPr>
        </p:nvSpPr>
        <p:spPr>
          <a:xfrm>
            <a:off x="9166279" y="1455674"/>
            <a:ext cx="2297884" cy="2860842"/>
          </a:xfrm>
          <a:prstGeom prst="rect">
            <a:avLst/>
          </a:prstGeom>
        </p:spPr>
        <p:txBody>
          <a:bodyPr anchor="ctr"/>
          <a:lstStyle>
            <a:lvl1pPr marL="0" indent="0" algn="ctr">
              <a:buNone/>
              <a:defRPr sz="1600"/>
            </a:lvl1pPr>
          </a:lstStyle>
          <a:p>
            <a:r>
              <a:rPr lang="en-US" dirty="0"/>
              <a:t>Image Placeholder</a:t>
            </a:r>
          </a:p>
        </p:txBody>
      </p:sp>
      <p:sp>
        <p:nvSpPr>
          <p:cNvPr id="10" name="Picture Placeholder 7"/>
          <p:cNvSpPr>
            <a:spLocks noGrp="1"/>
          </p:cNvSpPr>
          <p:nvPr>
            <p:ph type="pic" sz="quarter" idx="12" hasCustomPrompt="1"/>
          </p:nvPr>
        </p:nvSpPr>
        <p:spPr>
          <a:xfrm>
            <a:off x="6357427" y="1455674"/>
            <a:ext cx="2297884" cy="2860842"/>
          </a:xfrm>
          <a:prstGeom prst="rect">
            <a:avLst/>
          </a:prstGeom>
        </p:spPr>
        <p:txBody>
          <a:bodyPr anchor="ctr"/>
          <a:lstStyle>
            <a:lvl1pPr marL="0" indent="0" algn="ctr">
              <a:buNone/>
              <a:defRPr sz="1600"/>
            </a:lvl1pPr>
          </a:lstStyle>
          <a:p>
            <a:r>
              <a:rPr lang="en-US" dirty="0"/>
              <a:t>Image Placeholder</a:t>
            </a:r>
          </a:p>
        </p:txBody>
      </p:sp>
      <p:sp>
        <p:nvSpPr>
          <p:cNvPr id="9" name="Picture Placeholder 7"/>
          <p:cNvSpPr>
            <a:spLocks noGrp="1"/>
          </p:cNvSpPr>
          <p:nvPr>
            <p:ph type="pic" sz="quarter" idx="11" hasCustomPrompt="1"/>
          </p:nvPr>
        </p:nvSpPr>
        <p:spPr>
          <a:xfrm>
            <a:off x="3550058" y="1455674"/>
            <a:ext cx="2297884" cy="2860842"/>
          </a:xfrm>
          <a:prstGeom prst="rect">
            <a:avLst/>
          </a:prstGeom>
        </p:spPr>
        <p:txBody>
          <a:bodyPr anchor="ctr"/>
          <a:lstStyle>
            <a:lvl1pPr marL="0" indent="0" algn="ctr">
              <a:buNone/>
              <a:defRPr sz="1600"/>
            </a:lvl1pPr>
          </a:lstStyle>
          <a:p>
            <a:r>
              <a:rPr lang="en-US" dirty="0"/>
              <a:t>Image Placeholder</a:t>
            </a:r>
          </a:p>
        </p:txBody>
      </p:sp>
      <p:sp>
        <p:nvSpPr>
          <p:cNvPr id="8" name="Picture Placeholder 7"/>
          <p:cNvSpPr>
            <a:spLocks noGrp="1"/>
          </p:cNvSpPr>
          <p:nvPr>
            <p:ph type="pic" sz="quarter" idx="10" hasCustomPrompt="1"/>
          </p:nvPr>
        </p:nvSpPr>
        <p:spPr>
          <a:xfrm>
            <a:off x="739719" y="1455674"/>
            <a:ext cx="2297884" cy="2860842"/>
          </a:xfrm>
          <a:prstGeom prst="rect">
            <a:avLst/>
          </a:prstGeom>
        </p:spPr>
        <p:txBody>
          <a:bodyPr anchor="ctr"/>
          <a:lstStyle>
            <a:lvl1pPr marL="0" indent="0" algn="ctr">
              <a:buNone/>
              <a:defRPr sz="1600"/>
            </a:lvl1pPr>
          </a:lstStyle>
          <a:p>
            <a:r>
              <a:rPr lang="en-US" dirty="0"/>
              <a:t>Image Placeholder</a:t>
            </a:r>
          </a:p>
        </p:txBody>
      </p:sp>
    </p:spTree>
    <p:extLst>
      <p:ext uri="{BB962C8B-B14F-4D97-AF65-F5344CB8AC3E}">
        <p14:creationId xmlns:p14="http://schemas.microsoft.com/office/powerpoint/2010/main" val="3363738764"/>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Our Team Page 08">
    <p:spTree>
      <p:nvGrpSpPr>
        <p:cNvPr id="1" name=""/>
        <p:cNvGrpSpPr/>
        <p:nvPr/>
      </p:nvGrpSpPr>
      <p:grpSpPr>
        <a:xfrm>
          <a:off x="0" y="0"/>
          <a:ext cx="0" cy="0"/>
          <a:chOff x="0" y="0"/>
          <a:chExt cx="0" cy="0"/>
        </a:xfrm>
      </p:grpSpPr>
      <p:sp>
        <p:nvSpPr>
          <p:cNvPr id="11" name="Picture Placeholder 9"/>
          <p:cNvSpPr>
            <a:spLocks noGrp="1"/>
          </p:cNvSpPr>
          <p:nvPr>
            <p:ph type="pic" sz="quarter" idx="12" hasCustomPrompt="1"/>
          </p:nvPr>
        </p:nvSpPr>
        <p:spPr>
          <a:xfrm>
            <a:off x="6215063" y="3905599"/>
            <a:ext cx="2071687" cy="1906588"/>
          </a:xfrm>
          <a:prstGeom prst="rect">
            <a:avLst/>
          </a:prstGeom>
        </p:spPr>
        <p:txBody>
          <a:bodyPr anchor="ctr"/>
          <a:lstStyle>
            <a:lvl1pPr marL="0" indent="0" algn="ctr">
              <a:buNone/>
              <a:defRPr sz="1500"/>
            </a:lvl1pPr>
          </a:lstStyle>
          <a:p>
            <a:r>
              <a:rPr lang="en-US" dirty="0"/>
              <a:t>Image Placeholder</a:t>
            </a:r>
          </a:p>
        </p:txBody>
      </p:sp>
      <p:sp>
        <p:nvSpPr>
          <p:cNvPr id="12" name="Picture Placeholder 7"/>
          <p:cNvSpPr>
            <a:spLocks noGrp="1"/>
          </p:cNvSpPr>
          <p:nvPr>
            <p:ph type="pic" sz="quarter" idx="13" hasCustomPrompt="1"/>
          </p:nvPr>
        </p:nvSpPr>
        <p:spPr>
          <a:xfrm>
            <a:off x="1400374" y="3905599"/>
            <a:ext cx="2074664" cy="1906588"/>
          </a:xfrm>
          <a:prstGeom prst="rect">
            <a:avLst/>
          </a:prstGeom>
        </p:spPr>
        <p:txBody>
          <a:bodyPr anchor="ctr"/>
          <a:lstStyle>
            <a:lvl1pPr marL="0" indent="0" algn="ctr">
              <a:buNone/>
              <a:defRPr sz="1500"/>
            </a:lvl1pPr>
          </a:lstStyle>
          <a:p>
            <a:r>
              <a:rPr lang="en-US" dirty="0"/>
              <a:t>Image Placeholder</a:t>
            </a:r>
          </a:p>
        </p:txBody>
      </p:sp>
      <p:sp>
        <p:nvSpPr>
          <p:cNvPr id="10" name="Picture Placeholder 9"/>
          <p:cNvSpPr>
            <a:spLocks noGrp="1"/>
          </p:cNvSpPr>
          <p:nvPr>
            <p:ph type="pic" sz="quarter" idx="11" hasCustomPrompt="1"/>
          </p:nvPr>
        </p:nvSpPr>
        <p:spPr>
          <a:xfrm>
            <a:off x="6215063" y="1771650"/>
            <a:ext cx="2071687" cy="1906588"/>
          </a:xfrm>
          <a:prstGeom prst="rect">
            <a:avLst/>
          </a:prstGeom>
        </p:spPr>
        <p:txBody>
          <a:bodyPr anchor="ctr"/>
          <a:lstStyle>
            <a:lvl1pPr marL="0" indent="0" algn="ctr">
              <a:buNone/>
              <a:defRPr sz="1500"/>
            </a:lvl1pPr>
          </a:lstStyle>
          <a:p>
            <a:r>
              <a:rPr lang="en-US" dirty="0"/>
              <a:t>Image Placeholder</a:t>
            </a:r>
          </a:p>
        </p:txBody>
      </p:sp>
      <p:sp>
        <p:nvSpPr>
          <p:cNvPr id="8" name="Picture Placeholder 7"/>
          <p:cNvSpPr>
            <a:spLocks noGrp="1"/>
          </p:cNvSpPr>
          <p:nvPr>
            <p:ph type="pic" sz="quarter" idx="10" hasCustomPrompt="1"/>
          </p:nvPr>
        </p:nvSpPr>
        <p:spPr>
          <a:xfrm>
            <a:off x="1400374" y="1771650"/>
            <a:ext cx="2074664" cy="1906588"/>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920455813"/>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Our Team Page 09">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10" name="Picture Placeholder 9"/>
          <p:cNvSpPr>
            <a:spLocks noGrp="1"/>
          </p:cNvSpPr>
          <p:nvPr>
            <p:ph type="pic" sz="quarter" idx="11" hasCustomPrompt="1"/>
          </p:nvPr>
        </p:nvSpPr>
        <p:spPr>
          <a:xfrm>
            <a:off x="1066800" y="1595438"/>
            <a:ext cx="2251075" cy="2732087"/>
          </a:xfrm>
          <a:prstGeom prst="rect">
            <a:avLst/>
          </a:prstGeom>
        </p:spPr>
        <p:txBody>
          <a:bodyPr anchor="t"/>
          <a:lstStyle>
            <a:lvl1pPr marL="0" indent="0" algn="ctr">
              <a:buNone/>
              <a:defRPr sz="1500"/>
            </a:lvl1pPr>
          </a:lstStyle>
          <a:p>
            <a:r>
              <a:rPr lang="en-US" dirty="0"/>
              <a:t>Image Placeholder</a:t>
            </a:r>
          </a:p>
        </p:txBody>
      </p:sp>
      <p:sp>
        <p:nvSpPr>
          <p:cNvPr id="11" name="Picture Placeholder 9"/>
          <p:cNvSpPr>
            <a:spLocks noGrp="1"/>
          </p:cNvSpPr>
          <p:nvPr>
            <p:ph type="pic" sz="quarter" idx="12" hasCustomPrompt="1"/>
          </p:nvPr>
        </p:nvSpPr>
        <p:spPr>
          <a:xfrm>
            <a:off x="3670437" y="1595438"/>
            <a:ext cx="2251075" cy="2732087"/>
          </a:xfrm>
          <a:prstGeom prst="rect">
            <a:avLst/>
          </a:prstGeom>
        </p:spPr>
        <p:txBody>
          <a:bodyPr anchor="t"/>
          <a:lstStyle>
            <a:lvl1pPr marL="0" indent="0" algn="ctr">
              <a:buNone/>
              <a:defRPr sz="1500"/>
            </a:lvl1pPr>
          </a:lstStyle>
          <a:p>
            <a:r>
              <a:rPr lang="en-US" dirty="0"/>
              <a:t>Image Placeholder</a:t>
            </a:r>
          </a:p>
        </p:txBody>
      </p:sp>
      <p:sp>
        <p:nvSpPr>
          <p:cNvPr id="12" name="Picture Placeholder 9"/>
          <p:cNvSpPr>
            <a:spLocks noGrp="1"/>
          </p:cNvSpPr>
          <p:nvPr>
            <p:ph type="pic" sz="quarter" idx="13" hasCustomPrompt="1"/>
          </p:nvPr>
        </p:nvSpPr>
        <p:spPr>
          <a:xfrm>
            <a:off x="6273675" y="1595438"/>
            <a:ext cx="2251075" cy="2732087"/>
          </a:xfrm>
          <a:prstGeom prst="rect">
            <a:avLst/>
          </a:prstGeom>
        </p:spPr>
        <p:txBody>
          <a:bodyPr anchor="t"/>
          <a:lstStyle>
            <a:lvl1pPr marL="0" indent="0" algn="ctr">
              <a:buNone/>
              <a:defRPr sz="1500"/>
            </a:lvl1pPr>
          </a:lstStyle>
          <a:p>
            <a:r>
              <a:rPr lang="en-US" dirty="0"/>
              <a:t>Image Placeholder</a:t>
            </a:r>
          </a:p>
        </p:txBody>
      </p:sp>
      <p:sp>
        <p:nvSpPr>
          <p:cNvPr id="13" name="Picture Placeholder 9"/>
          <p:cNvSpPr>
            <a:spLocks noGrp="1"/>
          </p:cNvSpPr>
          <p:nvPr>
            <p:ph type="pic" sz="quarter" idx="14" hasCustomPrompt="1"/>
          </p:nvPr>
        </p:nvSpPr>
        <p:spPr>
          <a:xfrm>
            <a:off x="8877546" y="1595438"/>
            <a:ext cx="2251075" cy="2732087"/>
          </a:xfrm>
          <a:prstGeom prst="rect">
            <a:avLst/>
          </a:prstGeom>
        </p:spPr>
        <p:txBody>
          <a:bodyPr anchor="t"/>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929716819"/>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Our Product Page 0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12192000" cy="5341428"/>
          </a:xfrm>
          <a:prstGeom prst="rect">
            <a:avLst/>
          </a:prstGeom>
        </p:spPr>
        <p:txBody>
          <a:bodyPr/>
          <a:lstStyle>
            <a:lvl1pPr marL="0" indent="0" algn="r">
              <a:buNone/>
              <a:defRPr sz="1800"/>
            </a:lvl1pPr>
          </a:lstStyle>
          <a:p>
            <a:r>
              <a:rPr lang="en-US" dirty="0"/>
              <a:t>Image Placeholder</a:t>
            </a:r>
          </a:p>
        </p:txBody>
      </p:sp>
      <p:sp>
        <p:nvSpPr>
          <p:cNvPr id="11" name="Picture Placeholder 10"/>
          <p:cNvSpPr>
            <a:spLocks noGrp="1"/>
          </p:cNvSpPr>
          <p:nvPr>
            <p:ph type="pic" sz="quarter" idx="11" hasCustomPrompt="1"/>
          </p:nvPr>
        </p:nvSpPr>
        <p:spPr>
          <a:xfrm>
            <a:off x="0" y="1"/>
            <a:ext cx="3865646" cy="2814645"/>
          </a:xfrm>
          <a:custGeom>
            <a:avLst/>
            <a:gdLst>
              <a:gd name="connsiteX0" fmla="*/ 0 w 3865646"/>
              <a:gd name="connsiteY0" fmla="*/ 0 h 2814645"/>
              <a:gd name="connsiteX1" fmla="*/ 2110832 w 3865646"/>
              <a:gd name="connsiteY1" fmla="*/ 0 h 2814645"/>
              <a:gd name="connsiteX2" fmla="*/ 3644901 w 3865646"/>
              <a:gd name="connsiteY2" fmla="*/ 1539050 h 2814645"/>
              <a:gd name="connsiteX3" fmla="*/ 3644901 w 3865646"/>
              <a:gd name="connsiteY3" fmla="*/ 2595844 h 2814645"/>
              <a:gd name="connsiteX4" fmla="*/ 2592458 w 3865646"/>
              <a:gd name="connsiteY4" fmla="*/ 2595844 h 2814645"/>
              <a:gd name="connsiteX5" fmla="*/ 0 w 3865646"/>
              <a:gd name="connsiteY5" fmla="*/ 0 h 281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5646" h="2814645">
                <a:moveTo>
                  <a:pt x="0" y="0"/>
                </a:moveTo>
                <a:lnTo>
                  <a:pt x="2110832" y="0"/>
                </a:lnTo>
                <a:cubicBezTo>
                  <a:pt x="3644901" y="1539050"/>
                  <a:pt x="3644901" y="1539050"/>
                  <a:pt x="3644901" y="1539050"/>
                </a:cubicBezTo>
                <a:cubicBezTo>
                  <a:pt x="3939228" y="1830785"/>
                  <a:pt x="3939228" y="2304110"/>
                  <a:pt x="3644901" y="2595844"/>
                </a:cubicBezTo>
                <a:cubicBezTo>
                  <a:pt x="3353547" y="2887579"/>
                  <a:pt x="2883812" y="2887579"/>
                  <a:pt x="2592458" y="2595844"/>
                </a:cubicBezTo>
                <a:cubicBezTo>
                  <a:pt x="0" y="0"/>
                  <a:pt x="0" y="0"/>
                  <a:pt x="0" y="0"/>
                </a:cubicBezTo>
                <a:close/>
              </a:path>
            </a:pathLst>
          </a:custGeom>
        </p:spPr>
        <p:txBody>
          <a:bodyPr wrap="square" lIns="1005840"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492232350"/>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Our Product Page 02">
    <p:spTree>
      <p:nvGrpSpPr>
        <p:cNvPr id="1" name=""/>
        <p:cNvGrpSpPr/>
        <p:nvPr/>
      </p:nvGrpSpPr>
      <p:grpSpPr>
        <a:xfrm>
          <a:off x="0" y="0"/>
          <a:ext cx="0" cy="0"/>
          <a:chOff x="0" y="0"/>
          <a:chExt cx="0" cy="0"/>
        </a:xfrm>
      </p:grpSpPr>
      <p:sp>
        <p:nvSpPr>
          <p:cNvPr id="15" name="Picture Placeholder 14"/>
          <p:cNvSpPr>
            <a:spLocks noGrp="1"/>
          </p:cNvSpPr>
          <p:nvPr>
            <p:ph type="pic" sz="quarter" idx="13" hasCustomPrompt="1"/>
          </p:nvPr>
        </p:nvSpPr>
        <p:spPr>
          <a:xfrm>
            <a:off x="5935620" y="3411087"/>
            <a:ext cx="3430392" cy="3463061"/>
          </a:xfrm>
          <a:prstGeom prst="rect">
            <a:avLst/>
          </a:prstGeom>
        </p:spPr>
        <p:txBody>
          <a:bodyPr anchor="ctr"/>
          <a:lstStyle>
            <a:lvl1pPr marL="0" indent="0" algn="ctr">
              <a:buNone/>
              <a:defRPr sz="1500"/>
            </a:lvl1pPr>
          </a:lstStyle>
          <a:p>
            <a:r>
              <a:rPr lang="en-US" dirty="0"/>
              <a:t>Image Placeholder</a:t>
            </a:r>
          </a:p>
        </p:txBody>
      </p:sp>
      <p:sp>
        <p:nvSpPr>
          <p:cNvPr id="13" name="Picture Placeholder 12"/>
          <p:cNvSpPr>
            <a:spLocks noGrp="1"/>
          </p:cNvSpPr>
          <p:nvPr>
            <p:ph type="pic" sz="quarter" idx="12" hasCustomPrompt="1"/>
          </p:nvPr>
        </p:nvSpPr>
        <p:spPr>
          <a:xfrm>
            <a:off x="9567974" y="5249540"/>
            <a:ext cx="1487988" cy="1624608"/>
          </a:xfrm>
          <a:prstGeom prst="rect">
            <a:avLst/>
          </a:prstGeom>
        </p:spPr>
        <p:txBody>
          <a:bodyPr anchor="ctr"/>
          <a:lstStyle>
            <a:lvl1pPr marL="0" indent="0" algn="ctr">
              <a:buNone/>
              <a:defRPr sz="1500"/>
            </a:lvl1pPr>
          </a:lstStyle>
          <a:p>
            <a:r>
              <a:rPr lang="en-US" dirty="0"/>
              <a:t>Image Placeholder</a:t>
            </a:r>
          </a:p>
        </p:txBody>
      </p:sp>
      <p:sp>
        <p:nvSpPr>
          <p:cNvPr id="11" name="Picture Placeholder 10"/>
          <p:cNvSpPr>
            <a:spLocks noGrp="1"/>
          </p:cNvSpPr>
          <p:nvPr>
            <p:ph type="pic" sz="quarter" idx="11" hasCustomPrompt="1"/>
          </p:nvPr>
        </p:nvSpPr>
        <p:spPr>
          <a:xfrm>
            <a:off x="4582767" y="4642168"/>
            <a:ext cx="1786477" cy="2231980"/>
          </a:xfrm>
          <a:prstGeom prst="rect">
            <a:avLst/>
          </a:prstGeom>
        </p:spPr>
        <p:txBody>
          <a:bodyPr anchor="ctr"/>
          <a:lstStyle>
            <a:lvl1pPr marL="0" indent="0" algn="ctr">
              <a:buNone/>
              <a:defRPr sz="1500"/>
            </a:lvl1pPr>
          </a:lstStyle>
          <a:p>
            <a:r>
              <a:rPr lang="en-US" dirty="0"/>
              <a:t>Image Placeholder</a:t>
            </a:r>
          </a:p>
        </p:txBody>
      </p:sp>
      <p:sp>
        <p:nvSpPr>
          <p:cNvPr id="9" name="Picture Placeholder 8"/>
          <p:cNvSpPr>
            <a:spLocks noGrp="1"/>
          </p:cNvSpPr>
          <p:nvPr>
            <p:ph type="pic" sz="quarter" idx="10" hasCustomPrompt="1"/>
          </p:nvPr>
        </p:nvSpPr>
        <p:spPr>
          <a:xfrm>
            <a:off x="8063651" y="610343"/>
            <a:ext cx="3474300" cy="3299670"/>
          </a:xfrm>
          <a:custGeom>
            <a:avLst/>
            <a:gdLst>
              <a:gd name="connsiteX0" fmla="*/ 460749 w 3474300"/>
              <a:gd name="connsiteY0" fmla="*/ 0 h 3299670"/>
              <a:gd name="connsiteX1" fmla="*/ 3011220 w 3474300"/>
              <a:gd name="connsiteY1" fmla="*/ 0 h 3299670"/>
              <a:gd name="connsiteX2" fmla="*/ 3465502 w 3474300"/>
              <a:gd name="connsiteY2" fmla="*/ 370750 h 3299670"/>
              <a:gd name="connsiteX3" fmla="*/ 3474300 w 3474300"/>
              <a:gd name="connsiteY3" fmla="*/ 457809 h 3299670"/>
              <a:gd name="connsiteX4" fmla="*/ 3474300 w 3474300"/>
              <a:gd name="connsiteY4" fmla="*/ 2844868 h 3299670"/>
              <a:gd name="connsiteX5" fmla="*/ 3465502 w 3474300"/>
              <a:gd name="connsiteY5" fmla="*/ 2931808 h 3299670"/>
              <a:gd name="connsiteX6" fmla="*/ 3104542 w 3474300"/>
              <a:gd name="connsiteY6" fmla="*/ 3290389 h 3299670"/>
              <a:gd name="connsiteX7" fmla="*/ 3011620 w 3474300"/>
              <a:gd name="connsiteY7" fmla="*/ 3299670 h 3299670"/>
              <a:gd name="connsiteX8" fmla="*/ 460349 w 3474300"/>
              <a:gd name="connsiteY8" fmla="*/ 3299670 h 3299670"/>
              <a:gd name="connsiteX9" fmla="*/ 367554 w 3474300"/>
              <a:gd name="connsiteY9" fmla="*/ 3290389 h 3299670"/>
              <a:gd name="connsiteX10" fmla="*/ 9312 w 3474300"/>
              <a:gd name="connsiteY10" fmla="*/ 2931808 h 3299670"/>
              <a:gd name="connsiteX11" fmla="*/ 0 w 3474300"/>
              <a:gd name="connsiteY11" fmla="*/ 2838535 h 3299670"/>
              <a:gd name="connsiteX12" fmla="*/ 0 w 3474300"/>
              <a:gd name="connsiteY12" fmla="*/ 464151 h 3299670"/>
              <a:gd name="connsiteX13" fmla="*/ 9312 w 3474300"/>
              <a:gd name="connsiteY13" fmla="*/ 370750 h 3299670"/>
              <a:gd name="connsiteX14" fmla="*/ 460749 w 3474300"/>
              <a:gd name="connsiteY14" fmla="*/ 0 h 329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4300" h="3299670">
                <a:moveTo>
                  <a:pt x="460749" y="0"/>
                </a:moveTo>
                <a:cubicBezTo>
                  <a:pt x="460749" y="0"/>
                  <a:pt x="460749" y="0"/>
                  <a:pt x="3011220" y="0"/>
                </a:cubicBezTo>
                <a:cubicBezTo>
                  <a:pt x="3234906" y="0"/>
                  <a:pt x="3422179" y="159462"/>
                  <a:pt x="3465502" y="370750"/>
                </a:cubicBezTo>
                <a:lnTo>
                  <a:pt x="3474300" y="457809"/>
                </a:lnTo>
                <a:lnTo>
                  <a:pt x="3474300" y="2844868"/>
                </a:lnTo>
                <a:lnTo>
                  <a:pt x="3465502" y="2931808"/>
                </a:lnTo>
                <a:cubicBezTo>
                  <a:pt x="3428368" y="3112423"/>
                  <a:pt x="3285475" y="3253708"/>
                  <a:pt x="3104542" y="3290389"/>
                </a:cubicBezTo>
                <a:lnTo>
                  <a:pt x="3011620" y="3299670"/>
                </a:lnTo>
                <a:lnTo>
                  <a:pt x="460349" y="3299670"/>
                </a:lnTo>
                <a:lnTo>
                  <a:pt x="367554" y="3290389"/>
                </a:lnTo>
                <a:cubicBezTo>
                  <a:pt x="187109" y="3253708"/>
                  <a:pt x="45958" y="3112423"/>
                  <a:pt x="9312" y="2931808"/>
                </a:cubicBezTo>
                <a:lnTo>
                  <a:pt x="0" y="2838535"/>
                </a:lnTo>
                <a:lnTo>
                  <a:pt x="0" y="464151"/>
                </a:lnTo>
                <a:lnTo>
                  <a:pt x="9312" y="370750"/>
                </a:lnTo>
                <a:cubicBezTo>
                  <a:pt x="52066" y="159462"/>
                  <a:pt x="237063" y="0"/>
                  <a:pt x="460749" y="0"/>
                </a:cubicBezTo>
                <a:close/>
              </a:path>
            </a:pathLst>
          </a:custGeom>
        </p:spPr>
        <p:txBody>
          <a:bodyPr wrap="square">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960704791"/>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Our Product Page 03">
    <p:spTree>
      <p:nvGrpSpPr>
        <p:cNvPr id="1" name=""/>
        <p:cNvGrpSpPr/>
        <p:nvPr/>
      </p:nvGrpSpPr>
      <p:grpSpPr>
        <a:xfrm>
          <a:off x="0" y="0"/>
          <a:ext cx="0" cy="0"/>
          <a:chOff x="0" y="0"/>
          <a:chExt cx="0" cy="0"/>
        </a:xfrm>
      </p:grpSpPr>
      <p:sp>
        <p:nvSpPr>
          <p:cNvPr id="11" name="Picture Placeholder 10"/>
          <p:cNvSpPr>
            <a:spLocks noGrp="1"/>
          </p:cNvSpPr>
          <p:nvPr>
            <p:ph type="pic" sz="quarter" idx="12" hasCustomPrompt="1"/>
          </p:nvPr>
        </p:nvSpPr>
        <p:spPr>
          <a:xfrm>
            <a:off x="8775154" y="2049463"/>
            <a:ext cx="2765972" cy="2044700"/>
          </a:xfrm>
          <a:prstGeom prst="rect">
            <a:avLst/>
          </a:prstGeom>
        </p:spPr>
        <p:txBody>
          <a:bodyPr anchor="ctr"/>
          <a:lstStyle>
            <a:lvl1pPr marL="0" indent="0" algn="ctr">
              <a:buNone/>
              <a:defRPr sz="1500"/>
            </a:lvl1pPr>
          </a:lstStyle>
          <a:p>
            <a:r>
              <a:rPr lang="en-US" dirty="0"/>
              <a:t>Image Placeholder</a:t>
            </a:r>
          </a:p>
        </p:txBody>
      </p:sp>
      <p:sp>
        <p:nvSpPr>
          <p:cNvPr id="9" name="Picture Placeholder 8"/>
          <p:cNvSpPr>
            <a:spLocks noGrp="1"/>
          </p:cNvSpPr>
          <p:nvPr>
            <p:ph type="pic" sz="quarter" idx="11" hasCustomPrompt="1"/>
          </p:nvPr>
        </p:nvSpPr>
        <p:spPr>
          <a:xfrm>
            <a:off x="3402013" y="2049463"/>
            <a:ext cx="2765233" cy="2044700"/>
          </a:xfrm>
          <a:prstGeom prst="rect">
            <a:avLst/>
          </a:prstGeom>
        </p:spPr>
        <p:txBody>
          <a:bodyPr anchor="ct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635278" y="2049811"/>
            <a:ext cx="2766735" cy="2044351"/>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938878285"/>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Our Product Page 04">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Picture Placeholder 6"/>
          <p:cNvSpPr>
            <a:spLocks noGrp="1"/>
          </p:cNvSpPr>
          <p:nvPr>
            <p:ph type="pic" sz="quarter" idx="10" hasCustomPrompt="1"/>
          </p:nvPr>
        </p:nvSpPr>
        <p:spPr>
          <a:xfrm>
            <a:off x="638176" y="3429000"/>
            <a:ext cx="3149544" cy="2828925"/>
          </a:xfrm>
          <a:prstGeom prst="rect">
            <a:avLst/>
          </a:prstGeom>
        </p:spPr>
        <p:txBody>
          <a:bodyPr anchor="ctr"/>
          <a:lstStyle>
            <a:lvl1pPr marL="0" indent="0" algn="ctr">
              <a:buNone/>
              <a:defRPr sz="1800"/>
            </a:lvl1pPr>
          </a:lstStyle>
          <a:p>
            <a:r>
              <a:rPr lang="en-US" dirty="0"/>
              <a:t>Image Placeholder</a:t>
            </a:r>
          </a:p>
        </p:txBody>
      </p:sp>
      <p:sp>
        <p:nvSpPr>
          <p:cNvPr id="8" name="Picture Placeholder 6"/>
          <p:cNvSpPr>
            <a:spLocks noGrp="1"/>
          </p:cNvSpPr>
          <p:nvPr>
            <p:ph type="pic" sz="quarter" idx="11" hasCustomPrompt="1"/>
          </p:nvPr>
        </p:nvSpPr>
        <p:spPr>
          <a:xfrm>
            <a:off x="4521228" y="3429000"/>
            <a:ext cx="3149544" cy="2828925"/>
          </a:xfrm>
          <a:prstGeom prst="rect">
            <a:avLst/>
          </a:prstGeom>
        </p:spPr>
        <p:txBody>
          <a:bodyPr anchor="ctr"/>
          <a:lstStyle>
            <a:lvl1pPr marL="0" indent="0" algn="ctr">
              <a:buNone/>
              <a:defRPr sz="1800"/>
            </a:lvl1pPr>
          </a:lstStyle>
          <a:p>
            <a:r>
              <a:rPr lang="en-US" dirty="0"/>
              <a:t>Image Placeholder</a:t>
            </a:r>
          </a:p>
        </p:txBody>
      </p:sp>
      <p:sp>
        <p:nvSpPr>
          <p:cNvPr id="9" name="Picture Placeholder 6"/>
          <p:cNvSpPr>
            <a:spLocks noGrp="1"/>
          </p:cNvSpPr>
          <p:nvPr>
            <p:ph type="pic" sz="quarter" idx="12" hasCustomPrompt="1"/>
          </p:nvPr>
        </p:nvSpPr>
        <p:spPr>
          <a:xfrm>
            <a:off x="8404280" y="3429000"/>
            <a:ext cx="3149544" cy="2828925"/>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883896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IMAGE-LAYOUT-23">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270000" y="2133600"/>
            <a:ext cx="2590800" cy="2590800"/>
          </a:xfrm>
          <a:prstGeom prst="roundRect">
            <a:avLst>
              <a:gd name="adj" fmla="val 23530"/>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2684955534"/>
      </p:ext>
    </p:extLst>
  </p:cSld>
  <p:clrMapOvr>
    <a:masterClrMapping/>
  </p:clrMapOvr>
  <p:hf sldNum="0" hdr="0" ftr="0" dt="0"/>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Our Product Page 05">
    <p:spTree>
      <p:nvGrpSpPr>
        <p:cNvPr id="1" name=""/>
        <p:cNvGrpSpPr/>
        <p:nvPr/>
      </p:nvGrpSpPr>
      <p:grpSpPr>
        <a:xfrm>
          <a:off x="0" y="0"/>
          <a:ext cx="0" cy="0"/>
          <a:chOff x="0" y="0"/>
          <a:chExt cx="0" cy="0"/>
        </a:xfrm>
      </p:grpSpPr>
      <p:sp>
        <p:nvSpPr>
          <p:cNvPr id="5" name="Rectangle 4"/>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Picture Placeholder 14"/>
          <p:cNvSpPr>
            <a:spLocks noGrp="1"/>
          </p:cNvSpPr>
          <p:nvPr>
            <p:ph type="pic" sz="quarter" idx="12" hasCustomPrompt="1"/>
          </p:nvPr>
        </p:nvSpPr>
        <p:spPr>
          <a:xfrm>
            <a:off x="8699238" y="3518010"/>
            <a:ext cx="1798358" cy="1801328"/>
          </a:xfrm>
          <a:custGeom>
            <a:avLst/>
            <a:gdLst>
              <a:gd name="connsiteX0" fmla="*/ 0 w 1798358"/>
              <a:gd name="connsiteY0" fmla="*/ 0 h 1801328"/>
              <a:gd name="connsiteX1" fmla="*/ 131246 w 1798358"/>
              <a:gd name="connsiteY1" fmla="*/ 0 h 1801328"/>
              <a:gd name="connsiteX2" fmla="*/ 254292 w 1798358"/>
              <a:gd name="connsiteY2" fmla="*/ 0 h 1801328"/>
              <a:gd name="connsiteX3" fmla="*/ 369402 w 1798358"/>
              <a:gd name="connsiteY3" fmla="*/ 0 h 1801328"/>
              <a:gd name="connsiteX4" fmla="*/ 476841 w 1798358"/>
              <a:gd name="connsiteY4" fmla="*/ 0 h 1801328"/>
              <a:gd name="connsiteX5" fmla="*/ 669764 w 1798358"/>
              <a:gd name="connsiteY5" fmla="*/ 0 h 1801328"/>
              <a:gd name="connsiteX6" fmla="*/ 835177 w 1798358"/>
              <a:gd name="connsiteY6" fmla="*/ 0 h 1801328"/>
              <a:gd name="connsiteX7" fmla="*/ 975196 w 1798358"/>
              <a:gd name="connsiteY7" fmla="*/ 0 h 1801328"/>
              <a:gd name="connsiteX8" fmla="*/ 1091938 w 1798358"/>
              <a:gd name="connsiteY8" fmla="*/ 0 h 1801328"/>
              <a:gd name="connsiteX9" fmla="*/ 1187518 w 1798358"/>
              <a:gd name="connsiteY9" fmla="*/ 0 h 1801328"/>
              <a:gd name="connsiteX10" fmla="*/ 1264052 w 1798358"/>
              <a:gd name="connsiteY10" fmla="*/ 0 h 1801328"/>
              <a:gd name="connsiteX11" fmla="*/ 1323657 w 1798358"/>
              <a:gd name="connsiteY11" fmla="*/ 0 h 1801328"/>
              <a:gd name="connsiteX12" fmla="*/ 1368449 w 1798358"/>
              <a:gd name="connsiteY12" fmla="*/ 0 h 1801328"/>
              <a:gd name="connsiteX13" fmla="*/ 1400544 w 1798358"/>
              <a:gd name="connsiteY13" fmla="*/ 0 h 1801328"/>
              <a:gd name="connsiteX14" fmla="*/ 1422059 w 1798358"/>
              <a:gd name="connsiteY14" fmla="*/ 0 h 1801328"/>
              <a:gd name="connsiteX15" fmla="*/ 1435108 w 1798358"/>
              <a:gd name="connsiteY15" fmla="*/ 0 h 1801328"/>
              <a:gd name="connsiteX16" fmla="*/ 1441809 w 1798358"/>
              <a:gd name="connsiteY16" fmla="*/ 0 h 1801328"/>
              <a:gd name="connsiteX17" fmla="*/ 1444631 w 1798358"/>
              <a:gd name="connsiteY17" fmla="*/ 0 h 1801328"/>
              <a:gd name="connsiteX18" fmla="*/ 1798358 w 1798358"/>
              <a:gd name="connsiteY18" fmla="*/ 354311 h 1801328"/>
              <a:gd name="connsiteX19" fmla="*/ 1798358 w 1798358"/>
              <a:gd name="connsiteY19" fmla="*/ 1801328 h 1801328"/>
              <a:gd name="connsiteX20" fmla="*/ 353727 w 1798358"/>
              <a:gd name="connsiteY20" fmla="*/ 1801328 h 1801328"/>
              <a:gd name="connsiteX21" fmla="*/ 0 w 1798358"/>
              <a:gd name="connsiteY21" fmla="*/ 1447017 h 1801328"/>
              <a:gd name="connsiteX22" fmla="*/ 0 w 1798358"/>
              <a:gd name="connsiteY22" fmla="*/ 1315555 h 1801328"/>
              <a:gd name="connsiteX23" fmla="*/ 0 w 1798358"/>
              <a:gd name="connsiteY23" fmla="*/ 1192306 h 1801328"/>
              <a:gd name="connsiteX24" fmla="*/ 0 w 1798358"/>
              <a:gd name="connsiteY24" fmla="*/ 1077005 h 1801328"/>
              <a:gd name="connsiteX25" fmla="*/ 0 w 1798358"/>
              <a:gd name="connsiteY25" fmla="*/ 969389 h 1801328"/>
              <a:gd name="connsiteX26" fmla="*/ 0 w 1798358"/>
              <a:gd name="connsiteY26" fmla="*/ 776147 h 1801328"/>
              <a:gd name="connsiteX27" fmla="*/ 0 w 1798358"/>
              <a:gd name="connsiteY27" fmla="*/ 610460 h 1801328"/>
              <a:gd name="connsiteX28" fmla="*/ 0 w 1798358"/>
              <a:gd name="connsiteY28" fmla="*/ 470210 h 1801328"/>
              <a:gd name="connsiteX29" fmla="*/ 0 w 1798358"/>
              <a:gd name="connsiteY29" fmla="*/ 353276 h 1801328"/>
              <a:gd name="connsiteX30" fmla="*/ 0 w 1798358"/>
              <a:gd name="connsiteY30" fmla="*/ 257538 h 1801328"/>
              <a:gd name="connsiteX31" fmla="*/ 0 w 1798358"/>
              <a:gd name="connsiteY31" fmla="*/ 180877 h 1801328"/>
              <a:gd name="connsiteX32" fmla="*/ 0 w 1798358"/>
              <a:gd name="connsiteY32" fmla="*/ 121174 h 1801328"/>
              <a:gd name="connsiteX33" fmla="*/ 0 w 1798358"/>
              <a:gd name="connsiteY33" fmla="*/ 76308 h 1801328"/>
              <a:gd name="connsiteX34" fmla="*/ 0 w 1798358"/>
              <a:gd name="connsiteY34" fmla="*/ 44160 h 1801328"/>
              <a:gd name="connsiteX35" fmla="*/ 0 w 1798358"/>
              <a:gd name="connsiteY35" fmla="*/ 22610 h 1801328"/>
              <a:gd name="connsiteX36" fmla="*/ 0 w 1798358"/>
              <a:gd name="connsiteY36" fmla="*/ 9539 h 1801328"/>
              <a:gd name="connsiteX37" fmla="*/ 0 w 1798358"/>
              <a:gd name="connsiteY37" fmla="*/ 2826 h 180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798358" h="1801328">
                <a:moveTo>
                  <a:pt x="0" y="0"/>
                </a:moveTo>
                <a:lnTo>
                  <a:pt x="131246" y="0"/>
                </a:lnTo>
                <a:lnTo>
                  <a:pt x="254292" y="0"/>
                </a:lnTo>
                <a:lnTo>
                  <a:pt x="369402" y="0"/>
                </a:lnTo>
                <a:lnTo>
                  <a:pt x="476841" y="0"/>
                </a:lnTo>
                <a:lnTo>
                  <a:pt x="669764" y="0"/>
                </a:lnTo>
                <a:lnTo>
                  <a:pt x="835177" y="0"/>
                </a:lnTo>
                <a:lnTo>
                  <a:pt x="975196" y="0"/>
                </a:lnTo>
                <a:lnTo>
                  <a:pt x="1091938" y="0"/>
                </a:lnTo>
                <a:lnTo>
                  <a:pt x="1187518" y="0"/>
                </a:lnTo>
                <a:lnTo>
                  <a:pt x="1264052" y="0"/>
                </a:lnTo>
                <a:lnTo>
                  <a:pt x="1323657" y="0"/>
                </a:lnTo>
                <a:lnTo>
                  <a:pt x="1368449" y="0"/>
                </a:lnTo>
                <a:lnTo>
                  <a:pt x="1400544" y="0"/>
                </a:lnTo>
                <a:lnTo>
                  <a:pt x="1422059" y="0"/>
                </a:lnTo>
                <a:lnTo>
                  <a:pt x="1435108" y="0"/>
                </a:lnTo>
                <a:lnTo>
                  <a:pt x="1441809" y="0"/>
                </a:lnTo>
                <a:lnTo>
                  <a:pt x="1444631" y="0"/>
                </a:lnTo>
                <a:cubicBezTo>
                  <a:pt x="1640816" y="0"/>
                  <a:pt x="1798358" y="157802"/>
                  <a:pt x="1798358" y="354311"/>
                </a:cubicBezTo>
                <a:cubicBezTo>
                  <a:pt x="1798358" y="1801328"/>
                  <a:pt x="1798358" y="1801328"/>
                  <a:pt x="1798358" y="1801328"/>
                </a:cubicBezTo>
                <a:cubicBezTo>
                  <a:pt x="353727" y="1801328"/>
                  <a:pt x="353727" y="1801328"/>
                  <a:pt x="353727" y="1801328"/>
                </a:cubicBezTo>
                <a:cubicBezTo>
                  <a:pt x="157542" y="1801328"/>
                  <a:pt x="0" y="1643526"/>
                  <a:pt x="0" y="1447017"/>
                </a:cubicBezTo>
                <a:lnTo>
                  <a:pt x="0" y="1315555"/>
                </a:lnTo>
                <a:lnTo>
                  <a:pt x="0" y="1192306"/>
                </a:lnTo>
                <a:lnTo>
                  <a:pt x="0" y="1077005"/>
                </a:lnTo>
                <a:lnTo>
                  <a:pt x="0" y="969389"/>
                </a:lnTo>
                <a:lnTo>
                  <a:pt x="0" y="776147"/>
                </a:lnTo>
                <a:lnTo>
                  <a:pt x="0" y="610460"/>
                </a:lnTo>
                <a:lnTo>
                  <a:pt x="0" y="470210"/>
                </a:lnTo>
                <a:lnTo>
                  <a:pt x="0" y="353276"/>
                </a:lnTo>
                <a:lnTo>
                  <a:pt x="0" y="257538"/>
                </a:lnTo>
                <a:lnTo>
                  <a:pt x="0" y="180877"/>
                </a:lnTo>
                <a:lnTo>
                  <a:pt x="0" y="121174"/>
                </a:lnTo>
                <a:lnTo>
                  <a:pt x="0" y="76308"/>
                </a:lnTo>
                <a:lnTo>
                  <a:pt x="0" y="44160"/>
                </a:lnTo>
                <a:lnTo>
                  <a:pt x="0" y="22610"/>
                </a:lnTo>
                <a:lnTo>
                  <a:pt x="0" y="9539"/>
                </a:lnTo>
                <a:lnTo>
                  <a:pt x="0" y="2826"/>
                </a:lnTo>
                <a:close/>
              </a:path>
            </a:pathLst>
          </a:custGeom>
        </p:spPr>
        <p:txBody>
          <a:bodyPr wrap="square" anchor="ctr">
            <a:noAutofit/>
          </a:bodyPr>
          <a:lstStyle>
            <a:lvl1pPr marL="0" indent="0" algn="ctr">
              <a:buNone/>
              <a:defRPr sz="1500"/>
            </a:lvl1pPr>
          </a:lstStyle>
          <a:p>
            <a:r>
              <a:rPr lang="en-US" dirty="0"/>
              <a:t>Image Placeholder</a:t>
            </a:r>
          </a:p>
        </p:txBody>
      </p:sp>
      <p:sp>
        <p:nvSpPr>
          <p:cNvPr id="12" name="Picture Placeholder 11"/>
          <p:cNvSpPr>
            <a:spLocks noGrp="1"/>
          </p:cNvSpPr>
          <p:nvPr>
            <p:ph type="pic" sz="quarter" idx="11" hasCustomPrompt="1"/>
          </p:nvPr>
        </p:nvSpPr>
        <p:spPr>
          <a:xfrm>
            <a:off x="6131642" y="3518010"/>
            <a:ext cx="2407215" cy="2411303"/>
          </a:xfrm>
          <a:custGeom>
            <a:avLst/>
            <a:gdLst>
              <a:gd name="connsiteX0" fmla="*/ 472528 w 2407215"/>
              <a:gd name="connsiteY0" fmla="*/ 0 h 2411303"/>
              <a:gd name="connsiteX1" fmla="*/ 476307 w 2407215"/>
              <a:gd name="connsiteY1" fmla="*/ 0 h 2411303"/>
              <a:gd name="connsiteX2" fmla="*/ 485281 w 2407215"/>
              <a:gd name="connsiteY2" fmla="*/ 0 h 2411303"/>
              <a:gd name="connsiteX3" fmla="*/ 502757 w 2407215"/>
              <a:gd name="connsiteY3" fmla="*/ 0 h 2411303"/>
              <a:gd name="connsiteX4" fmla="*/ 531570 w 2407215"/>
              <a:gd name="connsiteY4" fmla="*/ 0 h 2411303"/>
              <a:gd name="connsiteX5" fmla="*/ 574552 w 2407215"/>
              <a:gd name="connsiteY5" fmla="*/ 0 h 2411303"/>
              <a:gd name="connsiteX6" fmla="*/ 634539 w 2407215"/>
              <a:gd name="connsiteY6" fmla="*/ 0 h 2411303"/>
              <a:gd name="connsiteX7" fmla="*/ 714364 w 2407215"/>
              <a:gd name="connsiteY7" fmla="*/ 0 h 2411303"/>
              <a:gd name="connsiteX8" fmla="*/ 816861 w 2407215"/>
              <a:gd name="connsiteY8" fmla="*/ 0 h 2411303"/>
              <a:gd name="connsiteX9" fmla="*/ 944864 w 2407215"/>
              <a:gd name="connsiteY9" fmla="*/ 0 h 2411303"/>
              <a:gd name="connsiteX10" fmla="*/ 1019316 w 2407215"/>
              <a:gd name="connsiteY10" fmla="*/ 0 h 2411303"/>
              <a:gd name="connsiteX11" fmla="*/ 1101207 w 2407215"/>
              <a:gd name="connsiteY11" fmla="*/ 0 h 2411303"/>
              <a:gd name="connsiteX12" fmla="*/ 1190892 w 2407215"/>
              <a:gd name="connsiteY12" fmla="*/ 0 h 2411303"/>
              <a:gd name="connsiteX13" fmla="*/ 1288724 w 2407215"/>
              <a:gd name="connsiteY13" fmla="*/ 0 h 2411303"/>
              <a:gd name="connsiteX14" fmla="*/ 1395059 w 2407215"/>
              <a:gd name="connsiteY14" fmla="*/ 0 h 2411303"/>
              <a:gd name="connsiteX15" fmla="*/ 1510250 w 2407215"/>
              <a:gd name="connsiteY15" fmla="*/ 0 h 2411303"/>
              <a:gd name="connsiteX16" fmla="*/ 1634651 w 2407215"/>
              <a:gd name="connsiteY16" fmla="*/ 0 h 2411303"/>
              <a:gd name="connsiteX17" fmla="*/ 1768617 w 2407215"/>
              <a:gd name="connsiteY17" fmla="*/ 0 h 2411303"/>
              <a:gd name="connsiteX18" fmla="*/ 1912503 w 2407215"/>
              <a:gd name="connsiteY18" fmla="*/ 0 h 2411303"/>
              <a:gd name="connsiteX19" fmla="*/ 2066661 w 2407215"/>
              <a:gd name="connsiteY19" fmla="*/ 0 h 2411303"/>
              <a:gd name="connsiteX20" fmla="*/ 2231447 w 2407215"/>
              <a:gd name="connsiteY20" fmla="*/ 0 h 2411303"/>
              <a:gd name="connsiteX21" fmla="*/ 2407215 w 2407215"/>
              <a:gd name="connsiteY21" fmla="*/ 0 h 2411303"/>
              <a:gd name="connsiteX22" fmla="*/ 2407215 w 2407215"/>
              <a:gd name="connsiteY22" fmla="*/ 1938268 h 2411303"/>
              <a:gd name="connsiteX23" fmla="*/ 2030078 w 2407215"/>
              <a:gd name="connsiteY23" fmla="*/ 2402075 h 2411303"/>
              <a:gd name="connsiteX24" fmla="*/ 1938337 w 2407215"/>
              <a:gd name="connsiteY24" fmla="*/ 2411303 h 2411303"/>
              <a:gd name="connsiteX25" fmla="*/ 0 w 2407215"/>
              <a:gd name="connsiteY25" fmla="*/ 2411303 h 2411303"/>
              <a:gd name="connsiteX26" fmla="*/ 0 w 2407215"/>
              <a:gd name="connsiteY26" fmla="*/ 2407885 h 2411303"/>
              <a:gd name="connsiteX27" fmla="*/ 0 w 2407215"/>
              <a:gd name="connsiteY27" fmla="*/ 473402 h 2411303"/>
              <a:gd name="connsiteX28" fmla="*/ 472528 w 2407215"/>
              <a:gd name="connsiteY28" fmla="*/ 0 h 2411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407215" h="2411303">
                <a:moveTo>
                  <a:pt x="472528" y="0"/>
                </a:moveTo>
                <a:lnTo>
                  <a:pt x="476307" y="0"/>
                </a:lnTo>
                <a:lnTo>
                  <a:pt x="485281" y="0"/>
                </a:lnTo>
                <a:lnTo>
                  <a:pt x="502757" y="0"/>
                </a:lnTo>
                <a:lnTo>
                  <a:pt x="531570" y="0"/>
                </a:lnTo>
                <a:lnTo>
                  <a:pt x="574552" y="0"/>
                </a:lnTo>
                <a:lnTo>
                  <a:pt x="634539" y="0"/>
                </a:lnTo>
                <a:lnTo>
                  <a:pt x="714364" y="0"/>
                </a:lnTo>
                <a:lnTo>
                  <a:pt x="816861" y="0"/>
                </a:lnTo>
                <a:lnTo>
                  <a:pt x="944864" y="0"/>
                </a:lnTo>
                <a:lnTo>
                  <a:pt x="1019316" y="0"/>
                </a:lnTo>
                <a:lnTo>
                  <a:pt x="1101207" y="0"/>
                </a:lnTo>
                <a:lnTo>
                  <a:pt x="1190892" y="0"/>
                </a:lnTo>
                <a:lnTo>
                  <a:pt x="1288724" y="0"/>
                </a:lnTo>
                <a:lnTo>
                  <a:pt x="1395059" y="0"/>
                </a:lnTo>
                <a:lnTo>
                  <a:pt x="1510250" y="0"/>
                </a:lnTo>
                <a:lnTo>
                  <a:pt x="1634651" y="0"/>
                </a:lnTo>
                <a:lnTo>
                  <a:pt x="1768617" y="0"/>
                </a:lnTo>
                <a:lnTo>
                  <a:pt x="1912503" y="0"/>
                </a:lnTo>
                <a:lnTo>
                  <a:pt x="2066661" y="0"/>
                </a:lnTo>
                <a:lnTo>
                  <a:pt x="2231447" y="0"/>
                </a:lnTo>
                <a:lnTo>
                  <a:pt x="2407215" y="0"/>
                </a:lnTo>
                <a:cubicBezTo>
                  <a:pt x="2407215" y="0"/>
                  <a:pt x="2407215" y="0"/>
                  <a:pt x="2407215" y="1938268"/>
                </a:cubicBezTo>
                <a:cubicBezTo>
                  <a:pt x="2407215" y="2167526"/>
                  <a:pt x="2245666" y="2358031"/>
                  <a:pt x="2030078" y="2402075"/>
                </a:cubicBezTo>
                <a:lnTo>
                  <a:pt x="1938337" y="2411303"/>
                </a:lnTo>
                <a:lnTo>
                  <a:pt x="0" y="2411303"/>
                </a:lnTo>
                <a:lnTo>
                  <a:pt x="0" y="2407885"/>
                </a:lnTo>
                <a:cubicBezTo>
                  <a:pt x="0" y="2381385"/>
                  <a:pt x="0" y="2169387"/>
                  <a:pt x="0" y="473402"/>
                </a:cubicBezTo>
                <a:cubicBezTo>
                  <a:pt x="0" y="211393"/>
                  <a:pt x="211003" y="0"/>
                  <a:pt x="472528"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8" name="Picture Placeholder 7"/>
          <p:cNvSpPr>
            <a:spLocks noGrp="1"/>
          </p:cNvSpPr>
          <p:nvPr>
            <p:ph type="pic" sz="quarter" idx="10" hasCustomPrompt="1"/>
          </p:nvPr>
        </p:nvSpPr>
        <p:spPr>
          <a:xfrm>
            <a:off x="8699238" y="954868"/>
            <a:ext cx="2406912" cy="2411670"/>
          </a:xfrm>
          <a:custGeom>
            <a:avLst/>
            <a:gdLst>
              <a:gd name="connsiteX0" fmla="*/ 472527 w 2406912"/>
              <a:gd name="connsiteY0" fmla="*/ 0 h 2411670"/>
              <a:gd name="connsiteX1" fmla="*/ 476306 w 2406912"/>
              <a:gd name="connsiteY1" fmla="*/ 0 h 2411670"/>
              <a:gd name="connsiteX2" fmla="*/ 485280 w 2406912"/>
              <a:gd name="connsiteY2" fmla="*/ 0 h 2411670"/>
              <a:gd name="connsiteX3" fmla="*/ 502757 w 2406912"/>
              <a:gd name="connsiteY3" fmla="*/ 0 h 2411670"/>
              <a:gd name="connsiteX4" fmla="*/ 531569 w 2406912"/>
              <a:gd name="connsiteY4" fmla="*/ 0 h 2411670"/>
              <a:gd name="connsiteX5" fmla="*/ 574552 w 2406912"/>
              <a:gd name="connsiteY5" fmla="*/ 0 h 2411670"/>
              <a:gd name="connsiteX6" fmla="*/ 634538 w 2406912"/>
              <a:gd name="connsiteY6" fmla="*/ 0 h 2411670"/>
              <a:gd name="connsiteX7" fmla="*/ 714363 w 2406912"/>
              <a:gd name="connsiteY7" fmla="*/ 0 h 2411670"/>
              <a:gd name="connsiteX8" fmla="*/ 816860 w 2406912"/>
              <a:gd name="connsiteY8" fmla="*/ 0 h 2411670"/>
              <a:gd name="connsiteX9" fmla="*/ 944863 w 2406912"/>
              <a:gd name="connsiteY9" fmla="*/ 0 h 2411670"/>
              <a:gd name="connsiteX10" fmla="*/ 1019315 w 2406912"/>
              <a:gd name="connsiteY10" fmla="*/ 0 h 2411670"/>
              <a:gd name="connsiteX11" fmla="*/ 1101206 w 2406912"/>
              <a:gd name="connsiteY11" fmla="*/ 0 h 2411670"/>
              <a:gd name="connsiteX12" fmla="*/ 1190891 w 2406912"/>
              <a:gd name="connsiteY12" fmla="*/ 0 h 2411670"/>
              <a:gd name="connsiteX13" fmla="*/ 1288724 w 2406912"/>
              <a:gd name="connsiteY13" fmla="*/ 0 h 2411670"/>
              <a:gd name="connsiteX14" fmla="*/ 1395058 w 2406912"/>
              <a:gd name="connsiteY14" fmla="*/ 0 h 2411670"/>
              <a:gd name="connsiteX15" fmla="*/ 1510249 w 2406912"/>
              <a:gd name="connsiteY15" fmla="*/ 0 h 2411670"/>
              <a:gd name="connsiteX16" fmla="*/ 1634651 w 2406912"/>
              <a:gd name="connsiteY16" fmla="*/ 0 h 2411670"/>
              <a:gd name="connsiteX17" fmla="*/ 1768617 w 2406912"/>
              <a:gd name="connsiteY17" fmla="*/ 0 h 2411670"/>
              <a:gd name="connsiteX18" fmla="*/ 1912502 w 2406912"/>
              <a:gd name="connsiteY18" fmla="*/ 0 h 2411670"/>
              <a:gd name="connsiteX19" fmla="*/ 2066661 w 2406912"/>
              <a:gd name="connsiteY19" fmla="*/ 0 h 2411670"/>
              <a:gd name="connsiteX20" fmla="*/ 2231447 w 2406912"/>
              <a:gd name="connsiteY20" fmla="*/ 0 h 2411670"/>
              <a:gd name="connsiteX21" fmla="*/ 2406912 w 2406912"/>
              <a:gd name="connsiteY21" fmla="*/ 0 h 2411670"/>
              <a:gd name="connsiteX22" fmla="*/ 2406912 w 2406912"/>
              <a:gd name="connsiteY22" fmla="*/ 1941264 h 2411670"/>
              <a:gd name="connsiteX23" fmla="*/ 2397638 w 2406912"/>
              <a:gd name="connsiteY23" fmla="*/ 2032980 h 2411670"/>
              <a:gd name="connsiteX24" fmla="*/ 1934688 w 2406912"/>
              <a:gd name="connsiteY24" fmla="*/ 2411670 h 2411670"/>
              <a:gd name="connsiteX25" fmla="*/ 0 w 2406912"/>
              <a:gd name="connsiteY25" fmla="*/ 2411670 h 2411670"/>
              <a:gd name="connsiteX26" fmla="*/ 0 w 2406912"/>
              <a:gd name="connsiteY26" fmla="*/ 2407884 h 2411670"/>
              <a:gd name="connsiteX27" fmla="*/ 0 w 2406912"/>
              <a:gd name="connsiteY27" fmla="*/ 2398893 h 2411670"/>
              <a:gd name="connsiteX28" fmla="*/ 0 w 2406912"/>
              <a:gd name="connsiteY28" fmla="*/ 2381385 h 2411670"/>
              <a:gd name="connsiteX29" fmla="*/ 0 w 2406912"/>
              <a:gd name="connsiteY29" fmla="*/ 2352519 h 2411670"/>
              <a:gd name="connsiteX30" fmla="*/ 0 w 2406912"/>
              <a:gd name="connsiteY30" fmla="*/ 2309457 h 2411670"/>
              <a:gd name="connsiteX31" fmla="*/ 0 w 2406912"/>
              <a:gd name="connsiteY31" fmla="*/ 2249359 h 2411670"/>
              <a:gd name="connsiteX32" fmla="*/ 0 w 2406912"/>
              <a:gd name="connsiteY32" fmla="*/ 2169387 h 2411670"/>
              <a:gd name="connsiteX33" fmla="*/ 0 w 2406912"/>
              <a:gd name="connsiteY33" fmla="*/ 2066700 h 2411670"/>
              <a:gd name="connsiteX34" fmla="*/ 0 w 2406912"/>
              <a:gd name="connsiteY34" fmla="*/ 1938460 h 2411670"/>
              <a:gd name="connsiteX35" fmla="*/ 0 w 2406912"/>
              <a:gd name="connsiteY35" fmla="*/ 1863870 h 2411670"/>
              <a:gd name="connsiteX36" fmla="*/ 0 w 2406912"/>
              <a:gd name="connsiteY36" fmla="*/ 1781828 h 2411670"/>
              <a:gd name="connsiteX37" fmla="*/ 0 w 2406912"/>
              <a:gd name="connsiteY37" fmla="*/ 1691977 h 2411670"/>
              <a:gd name="connsiteX38" fmla="*/ 0 w 2406912"/>
              <a:gd name="connsiteY38" fmla="*/ 1593963 h 2411670"/>
              <a:gd name="connsiteX39" fmla="*/ 0 w 2406912"/>
              <a:gd name="connsiteY39" fmla="*/ 1487432 h 2411670"/>
              <a:gd name="connsiteX40" fmla="*/ 0 w 2406912"/>
              <a:gd name="connsiteY40" fmla="*/ 1372028 h 2411670"/>
              <a:gd name="connsiteX41" fmla="*/ 0 w 2406912"/>
              <a:gd name="connsiteY41" fmla="*/ 1247396 h 2411670"/>
              <a:gd name="connsiteX42" fmla="*/ 0 w 2406912"/>
              <a:gd name="connsiteY42" fmla="*/ 1113182 h 2411670"/>
              <a:gd name="connsiteX43" fmla="*/ 0 w 2406912"/>
              <a:gd name="connsiteY43" fmla="*/ 969030 h 2411670"/>
              <a:gd name="connsiteX44" fmla="*/ 0 w 2406912"/>
              <a:gd name="connsiteY44" fmla="*/ 814586 h 2411670"/>
              <a:gd name="connsiteX45" fmla="*/ 0 w 2406912"/>
              <a:gd name="connsiteY45" fmla="*/ 649495 h 2411670"/>
              <a:gd name="connsiteX46" fmla="*/ 0 w 2406912"/>
              <a:gd name="connsiteY46" fmla="*/ 473402 h 2411670"/>
              <a:gd name="connsiteX47" fmla="*/ 472527 w 2406912"/>
              <a:gd name="connsiteY47" fmla="*/ 0 h 2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06912" h="2411670">
                <a:moveTo>
                  <a:pt x="472527" y="0"/>
                </a:moveTo>
                <a:lnTo>
                  <a:pt x="476306" y="0"/>
                </a:lnTo>
                <a:lnTo>
                  <a:pt x="485280" y="0"/>
                </a:lnTo>
                <a:lnTo>
                  <a:pt x="502757" y="0"/>
                </a:lnTo>
                <a:lnTo>
                  <a:pt x="531569" y="0"/>
                </a:lnTo>
                <a:lnTo>
                  <a:pt x="574552" y="0"/>
                </a:lnTo>
                <a:lnTo>
                  <a:pt x="634538" y="0"/>
                </a:lnTo>
                <a:lnTo>
                  <a:pt x="714363" y="0"/>
                </a:lnTo>
                <a:lnTo>
                  <a:pt x="816860" y="0"/>
                </a:lnTo>
                <a:lnTo>
                  <a:pt x="944863" y="0"/>
                </a:lnTo>
                <a:lnTo>
                  <a:pt x="1019315" y="0"/>
                </a:lnTo>
                <a:lnTo>
                  <a:pt x="1101206" y="0"/>
                </a:lnTo>
                <a:lnTo>
                  <a:pt x="1190891" y="0"/>
                </a:lnTo>
                <a:lnTo>
                  <a:pt x="1288724" y="0"/>
                </a:lnTo>
                <a:lnTo>
                  <a:pt x="1395058" y="0"/>
                </a:lnTo>
                <a:lnTo>
                  <a:pt x="1510249" y="0"/>
                </a:lnTo>
                <a:lnTo>
                  <a:pt x="1634651" y="0"/>
                </a:lnTo>
                <a:lnTo>
                  <a:pt x="1768617" y="0"/>
                </a:lnTo>
                <a:lnTo>
                  <a:pt x="1912502" y="0"/>
                </a:lnTo>
                <a:lnTo>
                  <a:pt x="2066661" y="0"/>
                </a:lnTo>
                <a:lnTo>
                  <a:pt x="2231447" y="0"/>
                </a:lnTo>
                <a:lnTo>
                  <a:pt x="2406912" y="0"/>
                </a:lnTo>
                <a:lnTo>
                  <a:pt x="2406912" y="1941264"/>
                </a:lnTo>
                <a:lnTo>
                  <a:pt x="2397638" y="2032980"/>
                </a:lnTo>
                <a:cubicBezTo>
                  <a:pt x="2353675" y="2247543"/>
                  <a:pt x="2163522" y="2411670"/>
                  <a:pt x="1934688" y="2411670"/>
                </a:cubicBezTo>
                <a:cubicBezTo>
                  <a:pt x="1934688" y="2411670"/>
                  <a:pt x="1934688" y="2411670"/>
                  <a:pt x="0" y="2411670"/>
                </a:cubicBezTo>
                <a:lnTo>
                  <a:pt x="0" y="2407884"/>
                </a:lnTo>
                <a:lnTo>
                  <a:pt x="0" y="2398893"/>
                </a:lnTo>
                <a:lnTo>
                  <a:pt x="0" y="2381385"/>
                </a:lnTo>
                <a:lnTo>
                  <a:pt x="0" y="2352519"/>
                </a:lnTo>
                <a:lnTo>
                  <a:pt x="0" y="2309457"/>
                </a:lnTo>
                <a:lnTo>
                  <a:pt x="0" y="2249359"/>
                </a:lnTo>
                <a:lnTo>
                  <a:pt x="0" y="2169387"/>
                </a:lnTo>
                <a:lnTo>
                  <a:pt x="0" y="2066700"/>
                </a:lnTo>
                <a:lnTo>
                  <a:pt x="0" y="1938460"/>
                </a:lnTo>
                <a:lnTo>
                  <a:pt x="0" y="1863870"/>
                </a:lnTo>
                <a:lnTo>
                  <a:pt x="0" y="1781828"/>
                </a:lnTo>
                <a:lnTo>
                  <a:pt x="0" y="1691977"/>
                </a:lnTo>
                <a:lnTo>
                  <a:pt x="0" y="1593963"/>
                </a:lnTo>
                <a:lnTo>
                  <a:pt x="0" y="1487432"/>
                </a:lnTo>
                <a:lnTo>
                  <a:pt x="0" y="1372028"/>
                </a:lnTo>
                <a:lnTo>
                  <a:pt x="0" y="1247396"/>
                </a:lnTo>
                <a:lnTo>
                  <a:pt x="0" y="1113182"/>
                </a:lnTo>
                <a:lnTo>
                  <a:pt x="0" y="969030"/>
                </a:lnTo>
                <a:lnTo>
                  <a:pt x="0" y="814586"/>
                </a:lnTo>
                <a:lnTo>
                  <a:pt x="0" y="649495"/>
                </a:lnTo>
                <a:lnTo>
                  <a:pt x="0" y="473402"/>
                </a:lnTo>
                <a:cubicBezTo>
                  <a:pt x="0" y="211393"/>
                  <a:pt x="211003" y="0"/>
                  <a:pt x="472527"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43351465"/>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Our Product Page 06">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6790012" y="1"/>
            <a:ext cx="5401988" cy="4501410"/>
          </a:xfrm>
          <a:custGeom>
            <a:avLst/>
            <a:gdLst>
              <a:gd name="connsiteX0" fmla="*/ 0 w 5401988"/>
              <a:gd name="connsiteY0" fmla="*/ 0 h 4501410"/>
              <a:gd name="connsiteX1" fmla="*/ 5401988 w 5401988"/>
              <a:gd name="connsiteY1" fmla="*/ 0 h 4501410"/>
              <a:gd name="connsiteX2" fmla="*/ 5401988 w 5401988"/>
              <a:gd name="connsiteY2" fmla="*/ 4501410 h 4501410"/>
              <a:gd name="connsiteX3" fmla="*/ 5400885 w 5401988"/>
              <a:gd name="connsiteY3" fmla="*/ 4501410 h 4501410"/>
              <a:gd name="connsiteX4" fmla="*/ 880501 w 5401988"/>
              <a:gd name="connsiteY4" fmla="*/ 4501410 h 4501410"/>
              <a:gd name="connsiteX5" fmla="*/ 0 w 5401988"/>
              <a:gd name="connsiteY5" fmla="*/ 3619599 h 4501410"/>
              <a:gd name="connsiteX6" fmla="*/ 0 w 5401988"/>
              <a:gd name="connsiteY6" fmla="*/ 3618715 h 4501410"/>
              <a:gd name="connsiteX7" fmla="*/ 0 w 5401988"/>
              <a:gd name="connsiteY7" fmla="*/ 3612529 h 4501410"/>
              <a:gd name="connsiteX8" fmla="*/ 0 w 5401988"/>
              <a:gd name="connsiteY8" fmla="*/ 3595739 h 4501410"/>
              <a:gd name="connsiteX9" fmla="*/ 0 w 5401988"/>
              <a:gd name="connsiteY9" fmla="*/ 3563042 h 4501410"/>
              <a:gd name="connsiteX10" fmla="*/ 0 w 5401988"/>
              <a:gd name="connsiteY10" fmla="*/ 3509137 h 4501410"/>
              <a:gd name="connsiteX11" fmla="*/ 0 w 5401988"/>
              <a:gd name="connsiteY11" fmla="*/ 3472575 h 4501410"/>
              <a:gd name="connsiteX12" fmla="*/ 0 w 5401988"/>
              <a:gd name="connsiteY12" fmla="*/ 3428721 h 4501410"/>
              <a:gd name="connsiteX13" fmla="*/ 0 w 5401988"/>
              <a:gd name="connsiteY13" fmla="*/ 3376915 h 4501410"/>
              <a:gd name="connsiteX14" fmla="*/ 0 w 5401988"/>
              <a:gd name="connsiteY14" fmla="*/ 3316493 h 4501410"/>
              <a:gd name="connsiteX15" fmla="*/ 0 w 5401988"/>
              <a:gd name="connsiteY15" fmla="*/ 3246791 h 4501410"/>
              <a:gd name="connsiteX16" fmla="*/ 0 w 5401988"/>
              <a:gd name="connsiteY16" fmla="*/ 3167149 h 4501410"/>
              <a:gd name="connsiteX17" fmla="*/ 0 w 5401988"/>
              <a:gd name="connsiteY17" fmla="*/ 3076902 h 4501410"/>
              <a:gd name="connsiteX18" fmla="*/ 0 w 5401988"/>
              <a:gd name="connsiteY18" fmla="*/ 2975388 h 4501410"/>
              <a:gd name="connsiteX19" fmla="*/ 0 w 5401988"/>
              <a:gd name="connsiteY19" fmla="*/ 2861944 h 4501410"/>
              <a:gd name="connsiteX20" fmla="*/ 0 w 5401988"/>
              <a:gd name="connsiteY20" fmla="*/ 2735908 h 4501410"/>
              <a:gd name="connsiteX21" fmla="*/ 0 w 5401988"/>
              <a:gd name="connsiteY21" fmla="*/ 2596616 h 4501410"/>
              <a:gd name="connsiteX22" fmla="*/ 0 w 5401988"/>
              <a:gd name="connsiteY22" fmla="*/ 2443406 h 4501410"/>
              <a:gd name="connsiteX23" fmla="*/ 0 w 5401988"/>
              <a:gd name="connsiteY23" fmla="*/ 2275615 h 4501410"/>
              <a:gd name="connsiteX24" fmla="*/ 0 w 5401988"/>
              <a:gd name="connsiteY24" fmla="*/ 2092580 h 4501410"/>
              <a:gd name="connsiteX25" fmla="*/ 0 w 5401988"/>
              <a:gd name="connsiteY25" fmla="*/ 1893639 h 4501410"/>
              <a:gd name="connsiteX26" fmla="*/ 0 w 5401988"/>
              <a:gd name="connsiteY26" fmla="*/ 1678129 h 4501410"/>
              <a:gd name="connsiteX27" fmla="*/ 0 w 5401988"/>
              <a:gd name="connsiteY27" fmla="*/ 1445387 h 4501410"/>
              <a:gd name="connsiteX28" fmla="*/ 0 w 5401988"/>
              <a:gd name="connsiteY28" fmla="*/ 1194750 h 4501410"/>
              <a:gd name="connsiteX29" fmla="*/ 0 w 5401988"/>
              <a:gd name="connsiteY29" fmla="*/ 925556 h 4501410"/>
              <a:gd name="connsiteX30" fmla="*/ 0 w 5401988"/>
              <a:gd name="connsiteY30" fmla="*/ 637141 h 4501410"/>
              <a:gd name="connsiteX31" fmla="*/ 0 w 5401988"/>
              <a:gd name="connsiteY31" fmla="*/ 328844 h 450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401988" h="4501410">
                <a:moveTo>
                  <a:pt x="0" y="0"/>
                </a:moveTo>
                <a:lnTo>
                  <a:pt x="5401988" y="0"/>
                </a:lnTo>
                <a:lnTo>
                  <a:pt x="5401988" y="4501410"/>
                </a:lnTo>
                <a:lnTo>
                  <a:pt x="5400885" y="4501410"/>
                </a:lnTo>
                <a:cubicBezTo>
                  <a:pt x="5384327" y="4501410"/>
                  <a:pt x="5119396" y="4501410"/>
                  <a:pt x="880501" y="4501410"/>
                </a:cubicBezTo>
                <a:cubicBezTo>
                  <a:pt x="392656" y="4501410"/>
                  <a:pt x="0" y="4108170"/>
                  <a:pt x="0" y="3619599"/>
                </a:cubicBezTo>
                <a:lnTo>
                  <a:pt x="0" y="3618715"/>
                </a:lnTo>
                <a:lnTo>
                  <a:pt x="0" y="3612529"/>
                </a:lnTo>
                <a:lnTo>
                  <a:pt x="0" y="3595739"/>
                </a:lnTo>
                <a:lnTo>
                  <a:pt x="0" y="3563042"/>
                </a:lnTo>
                <a:lnTo>
                  <a:pt x="0" y="3509137"/>
                </a:lnTo>
                <a:lnTo>
                  <a:pt x="0" y="3472575"/>
                </a:lnTo>
                <a:lnTo>
                  <a:pt x="0" y="3428721"/>
                </a:lnTo>
                <a:lnTo>
                  <a:pt x="0" y="3376915"/>
                </a:lnTo>
                <a:lnTo>
                  <a:pt x="0" y="3316493"/>
                </a:lnTo>
                <a:lnTo>
                  <a:pt x="0" y="3246791"/>
                </a:lnTo>
                <a:lnTo>
                  <a:pt x="0" y="3167149"/>
                </a:lnTo>
                <a:lnTo>
                  <a:pt x="0" y="3076902"/>
                </a:lnTo>
                <a:lnTo>
                  <a:pt x="0" y="2975388"/>
                </a:lnTo>
                <a:lnTo>
                  <a:pt x="0" y="2861944"/>
                </a:lnTo>
                <a:lnTo>
                  <a:pt x="0" y="2735908"/>
                </a:lnTo>
                <a:lnTo>
                  <a:pt x="0" y="2596616"/>
                </a:lnTo>
                <a:lnTo>
                  <a:pt x="0" y="2443406"/>
                </a:lnTo>
                <a:lnTo>
                  <a:pt x="0" y="2275615"/>
                </a:lnTo>
                <a:lnTo>
                  <a:pt x="0" y="2092580"/>
                </a:lnTo>
                <a:lnTo>
                  <a:pt x="0" y="1893639"/>
                </a:lnTo>
                <a:lnTo>
                  <a:pt x="0" y="1678129"/>
                </a:lnTo>
                <a:lnTo>
                  <a:pt x="0" y="1445387"/>
                </a:lnTo>
                <a:lnTo>
                  <a:pt x="0" y="1194750"/>
                </a:lnTo>
                <a:lnTo>
                  <a:pt x="0" y="925556"/>
                </a:lnTo>
                <a:lnTo>
                  <a:pt x="0" y="637141"/>
                </a:lnTo>
                <a:lnTo>
                  <a:pt x="0" y="328844"/>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546735124"/>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Our Product Page 07">
    <p:spTree>
      <p:nvGrpSpPr>
        <p:cNvPr id="1" name=""/>
        <p:cNvGrpSpPr/>
        <p:nvPr/>
      </p:nvGrpSpPr>
      <p:grpSpPr>
        <a:xfrm>
          <a:off x="0" y="0"/>
          <a:ext cx="0" cy="0"/>
          <a:chOff x="0" y="0"/>
          <a:chExt cx="0" cy="0"/>
        </a:xfrm>
      </p:grpSpPr>
      <p:sp>
        <p:nvSpPr>
          <p:cNvPr id="11" name="Picture Placeholder 10"/>
          <p:cNvSpPr>
            <a:spLocks noGrp="1"/>
          </p:cNvSpPr>
          <p:nvPr>
            <p:ph type="pic" sz="quarter" idx="11" hasCustomPrompt="1"/>
          </p:nvPr>
        </p:nvSpPr>
        <p:spPr>
          <a:xfrm>
            <a:off x="5011674" y="2971"/>
            <a:ext cx="5633919" cy="3230338"/>
          </a:xfrm>
          <a:custGeom>
            <a:avLst/>
            <a:gdLst>
              <a:gd name="connsiteX0" fmla="*/ 0 w 5633919"/>
              <a:gd name="connsiteY0" fmla="*/ 0 h 3230338"/>
              <a:gd name="connsiteX1" fmla="*/ 4819305 w 5633919"/>
              <a:gd name="connsiteY1" fmla="*/ 0 h 3230338"/>
              <a:gd name="connsiteX2" fmla="*/ 5134448 w 5633919"/>
              <a:gd name="connsiteY2" fmla="*/ 315591 h 3230338"/>
              <a:gd name="connsiteX3" fmla="*/ 5134448 w 5633919"/>
              <a:gd name="connsiteY3" fmla="*/ 2730157 h 3230338"/>
              <a:gd name="connsiteX4" fmla="*/ 2726282 w 5633919"/>
              <a:gd name="connsiteY4" fmla="*/ 2730157 h 3230338"/>
              <a:gd name="connsiteX5" fmla="*/ 0 w 5633919"/>
              <a:gd name="connsiteY5" fmla="*/ 0 h 3230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33919" h="3230338">
                <a:moveTo>
                  <a:pt x="0" y="0"/>
                </a:moveTo>
                <a:lnTo>
                  <a:pt x="4819305" y="0"/>
                </a:lnTo>
                <a:cubicBezTo>
                  <a:pt x="5134448" y="315591"/>
                  <a:pt x="5134448" y="315591"/>
                  <a:pt x="5134448" y="315591"/>
                </a:cubicBezTo>
                <a:cubicBezTo>
                  <a:pt x="5800410" y="982499"/>
                  <a:pt x="5800410" y="2063248"/>
                  <a:pt x="5134448" y="2730157"/>
                </a:cubicBezTo>
                <a:cubicBezTo>
                  <a:pt x="4471459" y="3397065"/>
                  <a:pt x="3392244" y="3397065"/>
                  <a:pt x="2726282" y="2730157"/>
                </a:cubicBezTo>
                <a:cubicBezTo>
                  <a:pt x="0" y="0"/>
                  <a:pt x="0" y="0"/>
                  <a:pt x="0" y="0"/>
                </a:cubicBezTo>
                <a:close/>
              </a:path>
            </a:pathLst>
          </a:custGeom>
        </p:spPr>
        <p:txBody>
          <a:bodyPr wrap="square" lIns="1280160" anchor="ctr">
            <a:noAutofit/>
          </a:bodyPr>
          <a:lstStyle>
            <a:lvl1pPr marL="0" indent="0" algn="ctr">
              <a:buNone/>
              <a:defRPr sz="1800"/>
            </a:lvl1pPr>
          </a:lstStyle>
          <a:p>
            <a:r>
              <a:rPr lang="en-US" dirty="0"/>
              <a:t>Image Placeholder</a:t>
            </a:r>
          </a:p>
        </p:txBody>
      </p:sp>
      <p:sp>
        <p:nvSpPr>
          <p:cNvPr id="6" name="Picture Placeholder 5"/>
          <p:cNvSpPr>
            <a:spLocks noGrp="1"/>
          </p:cNvSpPr>
          <p:nvPr>
            <p:ph type="pic" sz="quarter" idx="10" hasCustomPrompt="1"/>
          </p:nvPr>
        </p:nvSpPr>
        <p:spPr>
          <a:xfrm>
            <a:off x="909054" y="2783602"/>
            <a:ext cx="2462760" cy="2902823"/>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4286471069"/>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Our Product Page 08">
    <p:spTree>
      <p:nvGrpSpPr>
        <p:cNvPr id="1" name=""/>
        <p:cNvGrpSpPr/>
        <p:nvPr/>
      </p:nvGrpSpPr>
      <p:grpSpPr>
        <a:xfrm>
          <a:off x="0" y="0"/>
          <a:ext cx="0" cy="0"/>
          <a:chOff x="0" y="0"/>
          <a:chExt cx="0" cy="0"/>
        </a:xfrm>
      </p:grpSpPr>
      <p:sp>
        <p:nvSpPr>
          <p:cNvPr id="8" name="Picture Placeholder 7"/>
          <p:cNvSpPr>
            <a:spLocks noGrp="1"/>
          </p:cNvSpPr>
          <p:nvPr>
            <p:ph type="pic" sz="quarter" idx="11" hasCustomPrompt="1"/>
          </p:nvPr>
        </p:nvSpPr>
        <p:spPr>
          <a:xfrm>
            <a:off x="9142413" y="0"/>
            <a:ext cx="3046412" cy="3438525"/>
          </a:xfrm>
          <a:prstGeom prst="rect">
            <a:avLst/>
          </a:prstGeom>
        </p:spPr>
        <p:txBody>
          <a:bodyPr anchor="ctr"/>
          <a:lstStyle>
            <a:lvl1pPr marL="0" indent="0" algn="ctr">
              <a:buNone/>
              <a:defRPr sz="1500"/>
            </a:lvl1pPr>
          </a:lstStyle>
          <a:p>
            <a:r>
              <a:rPr lang="en-US" dirty="0"/>
              <a:t>Image Placeholder</a:t>
            </a:r>
          </a:p>
        </p:txBody>
      </p:sp>
      <p:sp>
        <p:nvSpPr>
          <p:cNvPr id="6" name="Picture Placeholder 5"/>
          <p:cNvSpPr>
            <a:spLocks noGrp="1"/>
          </p:cNvSpPr>
          <p:nvPr>
            <p:ph type="pic" sz="quarter" idx="10" hasCustomPrompt="1"/>
          </p:nvPr>
        </p:nvSpPr>
        <p:spPr>
          <a:xfrm>
            <a:off x="6096000" y="3438525"/>
            <a:ext cx="3046413" cy="3436938"/>
          </a:xfrm>
          <a:prstGeom prst="rect">
            <a:avLst/>
          </a:prstGeom>
        </p:spPr>
        <p:txBody>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727338022"/>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Our Product Page 09">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418833" y="2368605"/>
            <a:ext cx="5013422" cy="3348718"/>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596427867"/>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Market Adoption Page 0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096000" y="0"/>
            <a:ext cx="6096000" cy="6875636"/>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922170013"/>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The Problem Page 03">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397743" y="2283031"/>
            <a:ext cx="2678141" cy="2679495"/>
          </a:xfrm>
          <a:custGeom>
            <a:avLst/>
            <a:gdLst>
              <a:gd name="connsiteX0" fmla="*/ 1339071 w 2678141"/>
              <a:gd name="connsiteY0" fmla="*/ 0 h 2679495"/>
              <a:gd name="connsiteX1" fmla="*/ 2671229 w 2678141"/>
              <a:gd name="connsiteY1" fmla="*/ 1202825 h 2679495"/>
              <a:gd name="connsiteX2" fmla="*/ 2678141 w 2678141"/>
              <a:gd name="connsiteY2" fmla="*/ 1339793 h 2679495"/>
              <a:gd name="connsiteX3" fmla="*/ 2678141 w 2678141"/>
              <a:gd name="connsiteY3" fmla="*/ 1339833 h 2679495"/>
              <a:gd name="connsiteX4" fmla="*/ 2671229 w 2678141"/>
              <a:gd name="connsiteY4" fmla="*/ 1476801 h 2679495"/>
              <a:gd name="connsiteX5" fmla="*/ 1475983 w 2678141"/>
              <a:gd name="connsiteY5" fmla="*/ 2672709 h 2679495"/>
              <a:gd name="connsiteX6" fmla="*/ 1341664 w 2678141"/>
              <a:gd name="connsiteY6" fmla="*/ 2679495 h 2679495"/>
              <a:gd name="connsiteX7" fmla="*/ 1336479 w 2678141"/>
              <a:gd name="connsiteY7" fmla="*/ 2679495 h 2679495"/>
              <a:gd name="connsiteX8" fmla="*/ 1202159 w 2678141"/>
              <a:gd name="connsiteY8" fmla="*/ 2672709 h 2679495"/>
              <a:gd name="connsiteX9" fmla="*/ 0 w 2678141"/>
              <a:gd name="connsiteY9" fmla="*/ 1339813 h 2679495"/>
              <a:gd name="connsiteX10" fmla="*/ 1339071 w 2678141"/>
              <a:gd name="connsiteY10" fmla="*/ 0 h 2679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8141" h="2679495">
                <a:moveTo>
                  <a:pt x="1339071" y="0"/>
                </a:moveTo>
                <a:cubicBezTo>
                  <a:pt x="2032397" y="0"/>
                  <a:pt x="2602655" y="527216"/>
                  <a:pt x="2671229" y="1202825"/>
                </a:cubicBezTo>
                <a:lnTo>
                  <a:pt x="2678141" y="1339793"/>
                </a:lnTo>
                <a:lnTo>
                  <a:pt x="2678141" y="1339833"/>
                </a:lnTo>
                <a:lnTo>
                  <a:pt x="2671229" y="1476801"/>
                </a:lnTo>
                <a:cubicBezTo>
                  <a:pt x="2607226" y="2107369"/>
                  <a:pt x="2106202" y="2608671"/>
                  <a:pt x="1475983" y="2672709"/>
                </a:cubicBezTo>
                <a:lnTo>
                  <a:pt x="1341664" y="2679495"/>
                </a:lnTo>
                <a:lnTo>
                  <a:pt x="1336479" y="2679495"/>
                </a:lnTo>
                <a:lnTo>
                  <a:pt x="1202159" y="2672709"/>
                </a:lnTo>
                <a:cubicBezTo>
                  <a:pt x="526925" y="2604097"/>
                  <a:pt x="0" y="2033524"/>
                  <a:pt x="0" y="1339813"/>
                </a:cubicBezTo>
                <a:cubicBezTo>
                  <a:pt x="0" y="599855"/>
                  <a:pt x="599523" y="0"/>
                  <a:pt x="1339071"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961319772"/>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The Problem Page 04">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101257" y="2702718"/>
            <a:ext cx="3456999" cy="3158477"/>
          </a:xfrm>
          <a:custGeom>
            <a:avLst/>
            <a:gdLst>
              <a:gd name="connsiteX0" fmla="*/ 1710917 w 3456999"/>
              <a:gd name="connsiteY0" fmla="*/ 0 h 3158477"/>
              <a:gd name="connsiteX1" fmla="*/ 1748164 w 3456999"/>
              <a:gd name="connsiteY1" fmla="*/ 0 h 3158477"/>
              <a:gd name="connsiteX2" fmla="*/ 1805773 w 3456999"/>
              <a:gd name="connsiteY2" fmla="*/ 3498 h 3158477"/>
              <a:gd name="connsiteX3" fmla="*/ 2256792 w 3456999"/>
              <a:gd name="connsiteY3" fmla="*/ 305905 h 3158477"/>
              <a:gd name="connsiteX4" fmla="*/ 3371830 w 3456999"/>
              <a:gd name="connsiteY4" fmla="*/ 2238389 h 3158477"/>
              <a:gd name="connsiteX5" fmla="*/ 2955549 w 3456999"/>
              <a:gd name="connsiteY5" fmla="*/ 3149544 h 3158477"/>
              <a:gd name="connsiteX6" fmla="*/ 2836612 w 3456999"/>
              <a:gd name="connsiteY6" fmla="*/ 3158477 h 3158477"/>
              <a:gd name="connsiteX7" fmla="*/ 2280579 w 3456999"/>
              <a:gd name="connsiteY7" fmla="*/ 3158477 h 3158477"/>
              <a:gd name="connsiteX8" fmla="*/ 1730494 w 3456999"/>
              <a:gd name="connsiteY8" fmla="*/ 3158477 h 3158477"/>
              <a:gd name="connsiteX9" fmla="*/ 621403 w 3456999"/>
              <a:gd name="connsiteY9" fmla="*/ 3158477 h 3158477"/>
              <a:gd name="connsiteX10" fmla="*/ 11848 w 3456999"/>
              <a:gd name="connsiteY10" fmla="*/ 2664190 h 3158477"/>
              <a:gd name="connsiteX11" fmla="*/ 86184 w 3456999"/>
              <a:gd name="connsiteY11" fmla="*/ 2238389 h 3158477"/>
              <a:gd name="connsiteX12" fmla="*/ 1201222 w 3456999"/>
              <a:gd name="connsiteY12" fmla="*/ 305905 h 3158477"/>
              <a:gd name="connsiteX13" fmla="*/ 1652241 w 3456999"/>
              <a:gd name="connsiteY13" fmla="*/ 3773 h 315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56999" h="3158477">
                <a:moveTo>
                  <a:pt x="1710917" y="0"/>
                </a:moveTo>
                <a:lnTo>
                  <a:pt x="1748164" y="0"/>
                </a:lnTo>
                <a:lnTo>
                  <a:pt x="1805773" y="3498"/>
                </a:lnTo>
                <a:cubicBezTo>
                  <a:pt x="1984095" y="25578"/>
                  <a:pt x="2154022" y="126131"/>
                  <a:pt x="2256792" y="305905"/>
                </a:cubicBezTo>
                <a:cubicBezTo>
                  <a:pt x="2631445" y="949074"/>
                  <a:pt x="3000150" y="1592243"/>
                  <a:pt x="3371830" y="2238389"/>
                </a:cubicBezTo>
                <a:cubicBezTo>
                  <a:pt x="3585917" y="2610593"/>
                  <a:pt x="3377777" y="3069148"/>
                  <a:pt x="2955549" y="3149544"/>
                </a:cubicBezTo>
                <a:cubicBezTo>
                  <a:pt x="2916894" y="3158477"/>
                  <a:pt x="2875266" y="3158477"/>
                  <a:pt x="2836612" y="3158477"/>
                </a:cubicBezTo>
                <a:lnTo>
                  <a:pt x="2280579" y="3158477"/>
                </a:lnTo>
                <a:lnTo>
                  <a:pt x="1730494" y="3158477"/>
                </a:lnTo>
                <a:lnTo>
                  <a:pt x="621403" y="3158477"/>
                </a:lnTo>
                <a:cubicBezTo>
                  <a:pt x="318112" y="3158477"/>
                  <a:pt x="74291" y="2961953"/>
                  <a:pt x="11848" y="2664190"/>
                </a:cubicBezTo>
                <a:cubicBezTo>
                  <a:pt x="-17886" y="2512331"/>
                  <a:pt x="8875" y="2372382"/>
                  <a:pt x="86184" y="2238389"/>
                </a:cubicBezTo>
                <a:cubicBezTo>
                  <a:pt x="457864" y="1595220"/>
                  <a:pt x="829543" y="949074"/>
                  <a:pt x="1201222" y="305905"/>
                </a:cubicBezTo>
                <a:cubicBezTo>
                  <a:pt x="1303992" y="127434"/>
                  <a:pt x="1473919" y="26473"/>
                  <a:pt x="1652241" y="3773"/>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55470147"/>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he Solution Page 02">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6723064" y="0"/>
            <a:ext cx="3979465" cy="2868613"/>
          </a:xfrm>
          <a:custGeom>
            <a:avLst/>
            <a:gdLst>
              <a:gd name="connsiteX0" fmla="*/ 201730 w 3979465"/>
              <a:gd name="connsiteY0" fmla="*/ 0 h 2868613"/>
              <a:gd name="connsiteX1" fmla="*/ 202603 w 3979465"/>
              <a:gd name="connsiteY1" fmla="*/ 0 h 2868613"/>
              <a:gd name="connsiteX2" fmla="*/ 208713 w 3979465"/>
              <a:gd name="connsiteY2" fmla="*/ 0 h 2868613"/>
              <a:gd name="connsiteX3" fmla="*/ 225300 w 3979465"/>
              <a:gd name="connsiteY3" fmla="*/ 0 h 2868613"/>
              <a:gd name="connsiteX4" fmla="*/ 257599 w 3979465"/>
              <a:gd name="connsiteY4" fmla="*/ 0 h 2868613"/>
              <a:gd name="connsiteX5" fmla="*/ 310849 w 3979465"/>
              <a:gd name="connsiteY5" fmla="*/ 0 h 2868613"/>
              <a:gd name="connsiteX6" fmla="*/ 390288 w 3979465"/>
              <a:gd name="connsiteY6" fmla="*/ 0 h 2868613"/>
              <a:gd name="connsiteX7" fmla="*/ 501153 w 3979465"/>
              <a:gd name="connsiteY7" fmla="*/ 0 h 2868613"/>
              <a:gd name="connsiteX8" fmla="*/ 570008 w 3979465"/>
              <a:gd name="connsiteY8" fmla="*/ 0 h 2868613"/>
              <a:gd name="connsiteX9" fmla="*/ 648683 w 3979465"/>
              <a:gd name="connsiteY9" fmla="*/ 0 h 2868613"/>
              <a:gd name="connsiteX10" fmla="*/ 737833 w 3979465"/>
              <a:gd name="connsiteY10" fmla="*/ 0 h 2868613"/>
              <a:gd name="connsiteX11" fmla="*/ 838114 w 3979465"/>
              <a:gd name="connsiteY11" fmla="*/ 0 h 2868613"/>
              <a:gd name="connsiteX12" fmla="*/ 950179 w 3979465"/>
              <a:gd name="connsiteY12" fmla="*/ 0 h 2868613"/>
              <a:gd name="connsiteX13" fmla="*/ 1074685 w 3979465"/>
              <a:gd name="connsiteY13" fmla="*/ 0 h 2868613"/>
              <a:gd name="connsiteX14" fmla="*/ 1212284 w 3979465"/>
              <a:gd name="connsiteY14" fmla="*/ 0 h 2868613"/>
              <a:gd name="connsiteX15" fmla="*/ 1363633 w 3979465"/>
              <a:gd name="connsiteY15" fmla="*/ 0 h 2868613"/>
              <a:gd name="connsiteX16" fmla="*/ 1529385 w 3979465"/>
              <a:gd name="connsiteY16" fmla="*/ 0 h 2868613"/>
              <a:gd name="connsiteX17" fmla="*/ 1710195 w 3979465"/>
              <a:gd name="connsiteY17" fmla="*/ 0 h 2868613"/>
              <a:gd name="connsiteX18" fmla="*/ 1906719 w 3979465"/>
              <a:gd name="connsiteY18" fmla="*/ 0 h 2868613"/>
              <a:gd name="connsiteX19" fmla="*/ 2119611 w 3979465"/>
              <a:gd name="connsiteY19" fmla="*/ 0 h 2868613"/>
              <a:gd name="connsiteX20" fmla="*/ 2349525 w 3979465"/>
              <a:gd name="connsiteY20" fmla="*/ 0 h 2868613"/>
              <a:gd name="connsiteX21" fmla="*/ 2597117 w 3979465"/>
              <a:gd name="connsiteY21" fmla="*/ 0 h 2868613"/>
              <a:gd name="connsiteX22" fmla="*/ 2863041 w 3979465"/>
              <a:gd name="connsiteY22" fmla="*/ 0 h 2868613"/>
              <a:gd name="connsiteX23" fmla="*/ 3147952 w 3979465"/>
              <a:gd name="connsiteY23" fmla="*/ 0 h 2868613"/>
              <a:gd name="connsiteX24" fmla="*/ 3452504 w 3979465"/>
              <a:gd name="connsiteY24" fmla="*/ 0 h 2868613"/>
              <a:gd name="connsiteX25" fmla="*/ 3777352 w 3979465"/>
              <a:gd name="connsiteY25" fmla="*/ 0 h 2868613"/>
              <a:gd name="connsiteX26" fmla="*/ 3979465 w 3979465"/>
              <a:gd name="connsiteY26" fmla="*/ 875002 h 2868613"/>
              <a:gd name="connsiteX27" fmla="*/ 2194099 w 3979465"/>
              <a:gd name="connsiteY27" fmla="*/ 2858759 h 2868613"/>
              <a:gd name="connsiteX28" fmla="*/ 1999745 w 3979465"/>
              <a:gd name="connsiteY28" fmla="*/ 2868613 h 2868613"/>
              <a:gd name="connsiteX29" fmla="*/ 1982287 w 3979465"/>
              <a:gd name="connsiteY29" fmla="*/ 2868613 h 2868613"/>
              <a:gd name="connsiteX30" fmla="*/ 1787432 w 3979465"/>
              <a:gd name="connsiteY30" fmla="*/ 2858759 h 2868613"/>
              <a:gd name="connsiteX31" fmla="*/ 9899 w 3979465"/>
              <a:gd name="connsiteY31" fmla="*/ 1078868 h 2868613"/>
              <a:gd name="connsiteX32" fmla="*/ 0 w 3979465"/>
              <a:gd name="connsiteY32" fmla="*/ 882615 h 2868613"/>
              <a:gd name="connsiteX33" fmla="*/ 0 w 3979465"/>
              <a:gd name="connsiteY33" fmla="*/ 868268 h 2868613"/>
              <a:gd name="connsiteX34" fmla="*/ 12806 w 3979465"/>
              <a:gd name="connsiteY34" fmla="*/ 643696 h 2868613"/>
              <a:gd name="connsiteX35" fmla="*/ 201730 w 3979465"/>
              <a:gd name="connsiteY35" fmla="*/ 0 h 286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979465" h="2868613">
                <a:moveTo>
                  <a:pt x="201730" y="0"/>
                </a:moveTo>
                <a:lnTo>
                  <a:pt x="202603" y="0"/>
                </a:lnTo>
                <a:lnTo>
                  <a:pt x="208713" y="0"/>
                </a:lnTo>
                <a:lnTo>
                  <a:pt x="225300" y="0"/>
                </a:lnTo>
                <a:lnTo>
                  <a:pt x="257599" y="0"/>
                </a:lnTo>
                <a:lnTo>
                  <a:pt x="310849" y="0"/>
                </a:lnTo>
                <a:lnTo>
                  <a:pt x="390288" y="0"/>
                </a:lnTo>
                <a:lnTo>
                  <a:pt x="501153" y="0"/>
                </a:lnTo>
                <a:lnTo>
                  <a:pt x="570008" y="0"/>
                </a:lnTo>
                <a:lnTo>
                  <a:pt x="648683" y="0"/>
                </a:lnTo>
                <a:lnTo>
                  <a:pt x="737833" y="0"/>
                </a:lnTo>
                <a:lnTo>
                  <a:pt x="838114" y="0"/>
                </a:lnTo>
                <a:lnTo>
                  <a:pt x="950179" y="0"/>
                </a:lnTo>
                <a:lnTo>
                  <a:pt x="1074685" y="0"/>
                </a:lnTo>
                <a:lnTo>
                  <a:pt x="1212284" y="0"/>
                </a:lnTo>
                <a:lnTo>
                  <a:pt x="1363633" y="0"/>
                </a:lnTo>
                <a:lnTo>
                  <a:pt x="1529385" y="0"/>
                </a:lnTo>
                <a:lnTo>
                  <a:pt x="1710195" y="0"/>
                </a:lnTo>
                <a:lnTo>
                  <a:pt x="1906719" y="0"/>
                </a:lnTo>
                <a:lnTo>
                  <a:pt x="2119611" y="0"/>
                </a:lnTo>
                <a:lnTo>
                  <a:pt x="2349525" y="0"/>
                </a:lnTo>
                <a:lnTo>
                  <a:pt x="2597117" y="0"/>
                </a:lnTo>
                <a:lnTo>
                  <a:pt x="2863041" y="0"/>
                </a:lnTo>
                <a:lnTo>
                  <a:pt x="3147952" y="0"/>
                </a:lnTo>
                <a:lnTo>
                  <a:pt x="3452504" y="0"/>
                </a:lnTo>
                <a:lnTo>
                  <a:pt x="3777352" y="0"/>
                </a:lnTo>
                <a:cubicBezTo>
                  <a:pt x="3908131" y="264882"/>
                  <a:pt x="3979465" y="562502"/>
                  <a:pt x="3979465" y="875002"/>
                </a:cubicBezTo>
                <a:cubicBezTo>
                  <a:pt x="3979465" y="1907371"/>
                  <a:pt x="3195765" y="2756634"/>
                  <a:pt x="2194099" y="2858759"/>
                </a:cubicBezTo>
                <a:lnTo>
                  <a:pt x="1999745" y="2868613"/>
                </a:lnTo>
                <a:lnTo>
                  <a:pt x="1982287" y="2868613"/>
                </a:lnTo>
                <a:lnTo>
                  <a:pt x="1787432" y="2858759"/>
                </a:lnTo>
                <a:cubicBezTo>
                  <a:pt x="850257" y="2763442"/>
                  <a:pt x="105089" y="2017285"/>
                  <a:pt x="9899" y="1078868"/>
                </a:cubicBezTo>
                <a:lnTo>
                  <a:pt x="0" y="882615"/>
                </a:lnTo>
                <a:lnTo>
                  <a:pt x="0" y="868268"/>
                </a:lnTo>
                <a:lnTo>
                  <a:pt x="12806" y="643696"/>
                </a:lnTo>
                <a:cubicBezTo>
                  <a:pt x="38999" y="415738"/>
                  <a:pt x="103645" y="198661"/>
                  <a:pt x="20173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59016916"/>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The Solution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080250" y="0"/>
            <a:ext cx="5111750" cy="384175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7078600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LAYOUT-39">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609600" y="3535680"/>
            <a:ext cx="9144000" cy="1671320"/>
          </a:xfrm>
          <a:prstGeom prst="rect">
            <a:avLst/>
          </a:prstGeom>
        </p:spPr>
        <p:txBody>
          <a:bodyPr/>
          <a:lstStyle>
            <a:lvl1pPr>
              <a:lnSpc>
                <a:spcPct val="100000"/>
              </a:lnSpc>
              <a:defRPr sz="5334" b="1"/>
            </a:lvl1pPr>
          </a:lstStyle>
          <a:p>
            <a:r>
              <a:rPr lang="en-US"/>
              <a:t>Click to edit Master title style</a:t>
            </a:r>
          </a:p>
        </p:txBody>
      </p:sp>
    </p:spTree>
    <p:extLst>
      <p:ext uri="{BB962C8B-B14F-4D97-AF65-F5344CB8AC3E}">
        <p14:creationId xmlns:p14="http://schemas.microsoft.com/office/powerpoint/2010/main" val="4186346252"/>
      </p:ext>
    </p:extLst>
  </p:cSld>
  <p:clrMapOvr>
    <a:masterClrMapping/>
  </p:clrMapOvr>
  <p:hf sldNum="0" hdr="0" ftr="0" dt="0"/>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he Solution Page 04">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147073" y="0"/>
            <a:ext cx="6418249"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964752371"/>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The Solution Page 05">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8" name="Picture Placeholder 7"/>
          <p:cNvSpPr>
            <a:spLocks noGrp="1"/>
          </p:cNvSpPr>
          <p:nvPr>
            <p:ph type="pic" sz="quarter" idx="11" hasCustomPrompt="1"/>
          </p:nvPr>
        </p:nvSpPr>
        <p:spPr>
          <a:xfrm>
            <a:off x="5883591" y="2971"/>
            <a:ext cx="4571684" cy="3625813"/>
          </a:xfrm>
          <a:custGeom>
            <a:avLst/>
            <a:gdLst>
              <a:gd name="connsiteX0" fmla="*/ 431041 w 4571684"/>
              <a:gd name="connsiteY0" fmla="*/ 0 h 3625813"/>
              <a:gd name="connsiteX1" fmla="*/ 4140960 w 4571684"/>
              <a:gd name="connsiteY1" fmla="*/ 0 h 3625813"/>
              <a:gd name="connsiteX2" fmla="*/ 4564574 w 4571684"/>
              <a:gd name="connsiteY2" fmla="*/ 1150974 h 3625813"/>
              <a:gd name="connsiteX3" fmla="*/ 4571684 w 4571684"/>
              <a:gd name="connsiteY3" fmla="*/ 1328710 h 3625813"/>
              <a:gd name="connsiteX4" fmla="*/ 4571684 w 4571684"/>
              <a:gd name="connsiteY4" fmla="*/ 1342885 h 3625813"/>
              <a:gd name="connsiteX5" fmla="*/ 4560207 w 4571684"/>
              <a:gd name="connsiteY5" fmla="*/ 1570811 h 3625813"/>
              <a:gd name="connsiteX6" fmla="*/ 2286000 w 4571684"/>
              <a:gd name="connsiteY6" fmla="*/ 3625813 h 3625813"/>
              <a:gd name="connsiteX7" fmla="*/ 0 w 4571684"/>
              <a:gd name="connsiteY7" fmla="*/ 1336609 h 3625813"/>
              <a:gd name="connsiteX8" fmla="*/ 431041 w 4571684"/>
              <a:gd name="connsiteY8" fmla="*/ 0 h 362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1684" h="3625813">
                <a:moveTo>
                  <a:pt x="431041" y="0"/>
                </a:moveTo>
                <a:lnTo>
                  <a:pt x="4140960" y="0"/>
                </a:lnTo>
                <a:cubicBezTo>
                  <a:pt x="4377661" y="328199"/>
                  <a:pt x="4530150" y="722493"/>
                  <a:pt x="4564574" y="1150974"/>
                </a:cubicBezTo>
                <a:lnTo>
                  <a:pt x="4571684" y="1328710"/>
                </a:lnTo>
                <a:lnTo>
                  <a:pt x="4571684" y="1342885"/>
                </a:lnTo>
                <a:lnTo>
                  <a:pt x="4560207" y="1570811"/>
                </a:lnTo>
                <a:cubicBezTo>
                  <a:pt x="4443234" y="2725779"/>
                  <a:pt x="3470432" y="3625813"/>
                  <a:pt x="2286000" y="3625813"/>
                </a:cubicBezTo>
                <a:cubicBezTo>
                  <a:pt x="1022606" y="3625813"/>
                  <a:pt x="0" y="2601774"/>
                  <a:pt x="0" y="1336609"/>
                </a:cubicBezTo>
                <a:cubicBezTo>
                  <a:pt x="0" y="836497"/>
                  <a:pt x="157553" y="375084"/>
                  <a:pt x="431041"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58146288"/>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Market Trend Page 0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9456083" y="0"/>
            <a:ext cx="2735917"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846570536"/>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Market Trend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199298" y="4656668"/>
            <a:ext cx="3992702" cy="2201332"/>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068016067"/>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Market Trend Page 0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 y="2321083"/>
            <a:ext cx="5703957" cy="4554553"/>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080376494"/>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Market Trend Page 06">
    <p:spTree>
      <p:nvGrpSpPr>
        <p:cNvPr id="1" name=""/>
        <p:cNvGrpSpPr/>
        <p:nvPr/>
      </p:nvGrpSpPr>
      <p:grpSpPr>
        <a:xfrm>
          <a:off x="0" y="0"/>
          <a:ext cx="0" cy="0"/>
          <a:chOff x="0" y="0"/>
          <a:chExt cx="0" cy="0"/>
        </a:xfrm>
      </p:grpSpPr>
      <p:sp>
        <p:nvSpPr>
          <p:cNvPr id="10" name="Picture Placeholder 9"/>
          <p:cNvSpPr>
            <a:spLocks noGrp="1"/>
          </p:cNvSpPr>
          <p:nvPr>
            <p:ph type="pic" sz="quarter" idx="10" hasCustomPrompt="1"/>
          </p:nvPr>
        </p:nvSpPr>
        <p:spPr>
          <a:xfrm>
            <a:off x="1097333" y="2839574"/>
            <a:ext cx="2324980" cy="2327958"/>
          </a:xfrm>
          <a:custGeom>
            <a:avLst/>
            <a:gdLst>
              <a:gd name="connsiteX0" fmla="*/ 1162490 w 2324980"/>
              <a:gd name="connsiteY0" fmla="*/ 0 h 2327958"/>
              <a:gd name="connsiteX1" fmla="*/ 2324980 w 2324980"/>
              <a:gd name="connsiteY1" fmla="*/ 1163980 h 2327958"/>
              <a:gd name="connsiteX2" fmla="*/ 1281348 w 2324980"/>
              <a:gd name="connsiteY2" fmla="*/ 2321951 h 2327958"/>
              <a:gd name="connsiteX3" fmla="*/ 1162530 w 2324980"/>
              <a:gd name="connsiteY3" fmla="*/ 2327958 h 2327958"/>
              <a:gd name="connsiteX4" fmla="*/ 1162450 w 2324980"/>
              <a:gd name="connsiteY4" fmla="*/ 2327958 h 2327958"/>
              <a:gd name="connsiteX5" fmla="*/ 1043632 w 2324980"/>
              <a:gd name="connsiteY5" fmla="*/ 2321951 h 2327958"/>
              <a:gd name="connsiteX6" fmla="*/ 0 w 2324980"/>
              <a:gd name="connsiteY6" fmla="*/ 1163980 h 2327958"/>
              <a:gd name="connsiteX7" fmla="*/ 1162490 w 2324980"/>
              <a:gd name="connsiteY7" fmla="*/ 0 h 2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4980" h="2327958">
                <a:moveTo>
                  <a:pt x="1162490" y="0"/>
                </a:moveTo>
                <a:cubicBezTo>
                  <a:pt x="1804515" y="0"/>
                  <a:pt x="2324980" y="521132"/>
                  <a:pt x="2324980" y="1163980"/>
                </a:cubicBezTo>
                <a:cubicBezTo>
                  <a:pt x="2324980" y="1766650"/>
                  <a:pt x="1867540" y="2262343"/>
                  <a:pt x="1281348" y="2321951"/>
                </a:cubicBezTo>
                <a:lnTo>
                  <a:pt x="1162530" y="2327958"/>
                </a:lnTo>
                <a:lnTo>
                  <a:pt x="1162450" y="2327958"/>
                </a:lnTo>
                <a:lnTo>
                  <a:pt x="1043632" y="2321951"/>
                </a:lnTo>
                <a:cubicBezTo>
                  <a:pt x="457440" y="2262343"/>
                  <a:pt x="0" y="1766650"/>
                  <a:pt x="0" y="1163980"/>
                </a:cubicBezTo>
                <a:cubicBezTo>
                  <a:pt x="0" y="521132"/>
                  <a:pt x="520465" y="0"/>
                  <a:pt x="1162490"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461049726"/>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Guiding Principles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975684" y="0"/>
            <a:ext cx="6216317" cy="262318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893008491"/>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Competitors Page 03">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8445871" y="770916"/>
            <a:ext cx="2929170" cy="3135637"/>
          </a:xfrm>
          <a:custGeom>
            <a:avLst/>
            <a:gdLst>
              <a:gd name="connsiteX0" fmla="*/ 1466052 w 2929170"/>
              <a:gd name="connsiteY0" fmla="*/ 0 h 3135637"/>
              <a:gd name="connsiteX1" fmla="*/ 1466092 w 2929170"/>
              <a:gd name="connsiteY1" fmla="*/ 0 h 3135637"/>
              <a:gd name="connsiteX2" fmla="*/ 1615800 w 2929170"/>
              <a:gd name="connsiteY2" fmla="*/ 7420 h 3135637"/>
              <a:gd name="connsiteX3" fmla="*/ 2500946 w 2929170"/>
              <a:gd name="connsiteY3" fmla="*/ 422849 h 3135637"/>
              <a:gd name="connsiteX4" fmla="*/ 2929170 w 2929170"/>
              <a:gd name="connsiteY4" fmla="*/ 1447217 h 3135637"/>
              <a:gd name="connsiteX5" fmla="*/ 2869695 w 2929170"/>
              <a:gd name="connsiteY5" fmla="*/ 1884955 h 3135637"/>
              <a:gd name="connsiteX6" fmla="*/ 2866721 w 2929170"/>
              <a:gd name="connsiteY6" fmla="*/ 1884955 h 3135637"/>
              <a:gd name="connsiteX7" fmla="*/ 2042985 w 2929170"/>
              <a:gd name="connsiteY7" fmla="*/ 3135637 h 3135637"/>
              <a:gd name="connsiteX8" fmla="*/ 2066775 w 2929170"/>
              <a:gd name="connsiteY8" fmla="*/ 2948035 h 3135637"/>
              <a:gd name="connsiteX9" fmla="*/ 2066775 w 2929170"/>
              <a:gd name="connsiteY9" fmla="*/ 2924212 h 3135637"/>
              <a:gd name="connsiteX10" fmla="*/ 2066775 w 2929170"/>
              <a:gd name="connsiteY10" fmla="*/ 2921235 h 3135637"/>
              <a:gd name="connsiteX11" fmla="*/ 2054880 w 2929170"/>
              <a:gd name="connsiteY11" fmla="*/ 2852745 h 3135637"/>
              <a:gd name="connsiteX12" fmla="*/ 2007299 w 2929170"/>
              <a:gd name="connsiteY12" fmla="*/ 2781277 h 3135637"/>
              <a:gd name="connsiteX13" fmla="*/ 1959719 w 2929170"/>
              <a:gd name="connsiteY13" fmla="*/ 2808078 h 3135637"/>
              <a:gd name="connsiteX14" fmla="*/ 1466072 w 2929170"/>
              <a:gd name="connsiteY14" fmla="*/ 2891456 h 3135637"/>
              <a:gd name="connsiteX15" fmla="*/ 431198 w 2929170"/>
              <a:gd name="connsiteY15" fmla="*/ 2468607 h 3135637"/>
              <a:gd name="connsiteX16" fmla="*/ 0 w 2929170"/>
              <a:gd name="connsiteY16" fmla="*/ 1447217 h 3135637"/>
              <a:gd name="connsiteX17" fmla="*/ 431198 w 2929170"/>
              <a:gd name="connsiteY17" fmla="*/ 422849 h 3135637"/>
              <a:gd name="connsiteX18" fmla="*/ 1316343 w 2929170"/>
              <a:gd name="connsiteY18" fmla="*/ 7420 h 313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29170" h="3135637">
                <a:moveTo>
                  <a:pt x="1466052" y="0"/>
                </a:moveTo>
                <a:lnTo>
                  <a:pt x="1466092" y="0"/>
                </a:lnTo>
                <a:lnTo>
                  <a:pt x="1615800" y="7420"/>
                </a:lnTo>
                <a:cubicBezTo>
                  <a:pt x="1960369" y="41782"/>
                  <a:pt x="2269363" y="193557"/>
                  <a:pt x="2500946" y="422849"/>
                </a:cubicBezTo>
                <a:cubicBezTo>
                  <a:pt x="2765612" y="684896"/>
                  <a:pt x="2929170" y="1048190"/>
                  <a:pt x="2929170" y="1447217"/>
                </a:cubicBezTo>
                <a:cubicBezTo>
                  <a:pt x="2929170" y="1596107"/>
                  <a:pt x="2911327" y="1750954"/>
                  <a:pt x="2869695" y="1884955"/>
                </a:cubicBezTo>
                <a:cubicBezTo>
                  <a:pt x="2869695" y="1884955"/>
                  <a:pt x="2869695" y="1884955"/>
                  <a:pt x="2866721" y="1884955"/>
                </a:cubicBezTo>
                <a:cubicBezTo>
                  <a:pt x="2795350" y="2212515"/>
                  <a:pt x="2584212" y="2674076"/>
                  <a:pt x="2042985" y="3135637"/>
                </a:cubicBezTo>
                <a:cubicBezTo>
                  <a:pt x="2057853" y="3073103"/>
                  <a:pt x="2066775" y="3007591"/>
                  <a:pt x="2066775" y="2948035"/>
                </a:cubicBezTo>
                <a:cubicBezTo>
                  <a:pt x="2066775" y="2939101"/>
                  <a:pt x="2066775" y="2930168"/>
                  <a:pt x="2066775" y="2924212"/>
                </a:cubicBezTo>
                <a:cubicBezTo>
                  <a:pt x="2066775" y="2924212"/>
                  <a:pt x="2066775" y="2924212"/>
                  <a:pt x="2066775" y="2921235"/>
                </a:cubicBezTo>
                <a:cubicBezTo>
                  <a:pt x="2066775" y="2921235"/>
                  <a:pt x="2066775" y="2921235"/>
                  <a:pt x="2054880" y="2852745"/>
                </a:cubicBezTo>
                <a:cubicBezTo>
                  <a:pt x="2045958" y="2828922"/>
                  <a:pt x="2034063" y="2802122"/>
                  <a:pt x="2007299" y="2781277"/>
                </a:cubicBezTo>
                <a:cubicBezTo>
                  <a:pt x="2007299" y="2781277"/>
                  <a:pt x="2007299" y="2781277"/>
                  <a:pt x="1959719" y="2808078"/>
                </a:cubicBezTo>
                <a:cubicBezTo>
                  <a:pt x="1805082" y="2861678"/>
                  <a:pt x="1638551" y="2891456"/>
                  <a:pt x="1466072" y="2891456"/>
                </a:cubicBezTo>
                <a:cubicBezTo>
                  <a:pt x="1061638" y="2891456"/>
                  <a:pt x="695864" y="2730654"/>
                  <a:pt x="431198" y="2468607"/>
                </a:cubicBezTo>
                <a:cubicBezTo>
                  <a:pt x="166531" y="2206559"/>
                  <a:pt x="0" y="1846244"/>
                  <a:pt x="0" y="1447217"/>
                </a:cubicBezTo>
                <a:cubicBezTo>
                  <a:pt x="0" y="1048190"/>
                  <a:pt x="166531" y="684896"/>
                  <a:pt x="431198" y="422849"/>
                </a:cubicBezTo>
                <a:cubicBezTo>
                  <a:pt x="662781" y="193557"/>
                  <a:pt x="971774" y="41782"/>
                  <a:pt x="1316343" y="742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301350606"/>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Competitors Page 04">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8754830" y="1027884"/>
            <a:ext cx="2444936" cy="4872854"/>
          </a:xfrm>
          <a:custGeom>
            <a:avLst/>
            <a:gdLst>
              <a:gd name="connsiteX0" fmla="*/ 0 w 2444936"/>
              <a:gd name="connsiteY0" fmla="*/ 0 h 4872854"/>
              <a:gd name="connsiteX1" fmla="*/ 8923 w 2444936"/>
              <a:gd name="connsiteY1" fmla="*/ 0 h 4872854"/>
              <a:gd name="connsiteX2" fmla="*/ 2444936 w 2444936"/>
              <a:gd name="connsiteY2" fmla="*/ 2435278 h 4872854"/>
              <a:gd name="connsiteX3" fmla="*/ 257834 w 2444936"/>
              <a:gd name="connsiteY3" fmla="*/ 4860934 h 4872854"/>
              <a:gd name="connsiteX4" fmla="*/ 22338 w 2444936"/>
              <a:gd name="connsiteY4" fmla="*/ 4872854 h 4872854"/>
              <a:gd name="connsiteX5" fmla="*/ 0 w 2444936"/>
              <a:gd name="connsiteY5" fmla="*/ 4872854 h 4872854"/>
              <a:gd name="connsiteX6" fmla="*/ 0 w 2444936"/>
              <a:gd name="connsiteY6" fmla="*/ 4870812 h 4872854"/>
              <a:gd name="connsiteX7" fmla="*/ 0 w 2444936"/>
              <a:gd name="connsiteY7" fmla="*/ 4851763 h 4872854"/>
              <a:gd name="connsiteX8" fmla="*/ 0 w 2444936"/>
              <a:gd name="connsiteY8" fmla="*/ 4800059 h 4872854"/>
              <a:gd name="connsiteX9" fmla="*/ 0 w 2444936"/>
              <a:gd name="connsiteY9" fmla="*/ 4756859 h 4872854"/>
              <a:gd name="connsiteX10" fmla="*/ 0 w 2444936"/>
              <a:gd name="connsiteY10" fmla="*/ 4699372 h 4872854"/>
              <a:gd name="connsiteX11" fmla="*/ 0 w 2444936"/>
              <a:gd name="connsiteY11" fmla="*/ 4625558 h 4872854"/>
              <a:gd name="connsiteX12" fmla="*/ 0 w 2444936"/>
              <a:gd name="connsiteY12" fmla="*/ 4533375 h 4872854"/>
              <a:gd name="connsiteX13" fmla="*/ 0 w 2444936"/>
              <a:gd name="connsiteY13" fmla="*/ 4420783 h 4872854"/>
              <a:gd name="connsiteX14" fmla="*/ 0 w 2444936"/>
              <a:gd name="connsiteY14" fmla="*/ 4285740 h 4872854"/>
              <a:gd name="connsiteX15" fmla="*/ 0 w 2444936"/>
              <a:gd name="connsiteY15" fmla="*/ 4126205 h 4872854"/>
              <a:gd name="connsiteX16" fmla="*/ 0 w 2444936"/>
              <a:gd name="connsiteY16" fmla="*/ 3940139 h 4872854"/>
              <a:gd name="connsiteX17" fmla="*/ 0 w 2444936"/>
              <a:gd name="connsiteY17" fmla="*/ 3725499 h 4872854"/>
              <a:gd name="connsiteX18" fmla="*/ 0 w 2444936"/>
              <a:gd name="connsiteY18" fmla="*/ 3480245 h 4872854"/>
              <a:gd name="connsiteX19" fmla="*/ 8923 w 2444936"/>
              <a:gd name="connsiteY19" fmla="*/ 3480245 h 4872854"/>
              <a:gd name="connsiteX20" fmla="*/ 1052929 w 2444936"/>
              <a:gd name="connsiteY20" fmla="*/ 2435278 h 4872854"/>
              <a:gd name="connsiteX21" fmla="*/ 8923 w 2444936"/>
              <a:gd name="connsiteY21" fmla="*/ 1390312 h 4872854"/>
              <a:gd name="connsiteX22" fmla="*/ 0 w 2444936"/>
              <a:gd name="connsiteY22" fmla="*/ 1390312 h 4872854"/>
              <a:gd name="connsiteX23" fmla="*/ 0 w 2444936"/>
              <a:gd name="connsiteY23" fmla="*/ 1387596 h 4872854"/>
              <a:gd name="connsiteX24" fmla="*/ 0 w 2444936"/>
              <a:gd name="connsiteY24" fmla="*/ 1368588 h 4872854"/>
              <a:gd name="connsiteX25" fmla="*/ 0 w 2444936"/>
              <a:gd name="connsiteY25" fmla="*/ 1316994 h 4872854"/>
              <a:gd name="connsiteX26" fmla="*/ 0 w 2444936"/>
              <a:gd name="connsiteY26" fmla="*/ 1273887 h 4872854"/>
              <a:gd name="connsiteX27" fmla="*/ 0 w 2444936"/>
              <a:gd name="connsiteY27" fmla="*/ 1216523 h 4872854"/>
              <a:gd name="connsiteX28" fmla="*/ 0 w 2444936"/>
              <a:gd name="connsiteY28" fmla="*/ 1142866 h 4872854"/>
              <a:gd name="connsiteX29" fmla="*/ 0 w 2444936"/>
              <a:gd name="connsiteY29" fmla="*/ 1050880 h 4872854"/>
              <a:gd name="connsiteX30" fmla="*/ 0 w 2444936"/>
              <a:gd name="connsiteY30" fmla="*/ 938528 h 4872854"/>
              <a:gd name="connsiteX31" fmla="*/ 0 w 2444936"/>
              <a:gd name="connsiteY31" fmla="*/ 803774 h 4872854"/>
              <a:gd name="connsiteX32" fmla="*/ 0 w 2444936"/>
              <a:gd name="connsiteY32" fmla="*/ 644581 h 4872854"/>
              <a:gd name="connsiteX33" fmla="*/ 0 w 2444936"/>
              <a:gd name="connsiteY33" fmla="*/ 458912 h 4872854"/>
              <a:gd name="connsiteX34" fmla="*/ 0 w 2444936"/>
              <a:gd name="connsiteY34" fmla="*/ 244730 h 4872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44936" h="4872854">
                <a:moveTo>
                  <a:pt x="0" y="0"/>
                </a:moveTo>
                <a:lnTo>
                  <a:pt x="8923" y="0"/>
                </a:lnTo>
                <a:cubicBezTo>
                  <a:pt x="1353340" y="0"/>
                  <a:pt x="2444936" y="1089623"/>
                  <a:pt x="2444936" y="2435278"/>
                </a:cubicBezTo>
                <a:cubicBezTo>
                  <a:pt x="2444936" y="3696830"/>
                  <a:pt x="1485525" y="4735970"/>
                  <a:pt x="257834" y="4860934"/>
                </a:cubicBezTo>
                <a:lnTo>
                  <a:pt x="22338" y="4872854"/>
                </a:lnTo>
                <a:lnTo>
                  <a:pt x="0" y="4872854"/>
                </a:lnTo>
                <a:lnTo>
                  <a:pt x="0" y="4870812"/>
                </a:lnTo>
                <a:lnTo>
                  <a:pt x="0" y="4851763"/>
                </a:lnTo>
                <a:lnTo>
                  <a:pt x="0" y="4800059"/>
                </a:lnTo>
                <a:lnTo>
                  <a:pt x="0" y="4756859"/>
                </a:lnTo>
                <a:lnTo>
                  <a:pt x="0" y="4699372"/>
                </a:lnTo>
                <a:lnTo>
                  <a:pt x="0" y="4625558"/>
                </a:lnTo>
                <a:lnTo>
                  <a:pt x="0" y="4533375"/>
                </a:lnTo>
                <a:lnTo>
                  <a:pt x="0" y="4420783"/>
                </a:lnTo>
                <a:lnTo>
                  <a:pt x="0" y="4285740"/>
                </a:lnTo>
                <a:lnTo>
                  <a:pt x="0" y="4126205"/>
                </a:lnTo>
                <a:lnTo>
                  <a:pt x="0" y="3940139"/>
                </a:lnTo>
                <a:lnTo>
                  <a:pt x="0" y="3725499"/>
                </a:lnTo>
                <a:lnTo>
                  <a:pt x="0" y="3480245"/>
                </a:lnTo>
                <a:cubicBezTo>
                  <a:pt x="2974" y="3480245"/>
                  <a:pt x="5949" y="3480245"/>
                  <a:pt x="8923" y="3480245"/>
                </a:cubicBezTo>
                <a:cubicBezTo>
                  <a:pt x="585952" y="3480245"/>
                  <a:pt x="1052929" y="3012838"/>
                  <a:pt x="1052929" y="2435278"/>
                </a:cubicBezTo>
                <a:cubicBezTo>
                  <a:pt x="1052929" y="1860695"/>
                  <a:pt x="585952" y="1390312"/>
                  <a:pt x="8923" y="1390312"/>
                </a:cubicBezTo>
                <a:cubicBezTo>
                  <a:pt x="5949" y="1390312"/>
                  <a:pt x="2974" y="1390312"/>
                  <a:pt x="0" y="1390312"/>
                </a:cubicBezTo>
                <a:lnTo>
                  <a:pt x="0" y="1387596"/>
                </a:lnTo>
                <a:lnTo>
                  <a:pt x="0" y="1368588"/>
                </a:lnTo>
                <a:lnTo>
                  <a:pt x="0" y="1316994"/>
                </a:lnTo>
                <a:lnTo>
                  <a:pt x="0" y="1273887"/>
                </a:lnTo>
                <a:lnTo>
                  <a:pt x="0" y="1216523"/>
                </a:lnTo>
                <a:lnTo>
                  <a:pt x="0" y="1142866"/>
                </a:lnTo>
                <a:lnTo>
                  <a:pt x="0" y="1050880"/>
                </a:lnTo>
                <a:lnTo>
                  <a:pt x="0" y="938528"/>
                </a:lnTo>
                <a:lnTo>
                  <a:pt x="0" y="803774"/>
                </a:lnTo>
                <a:lnTo>
                  <a:pt x="0" y="644581"/>
                </a:lnTo>
                <a:lnTo>
                  <a:pt x="0" y="458912"/>
                </a:lnTo>
                <a:lnTo>
                  <a:pt x="0" y="244730"/>
                </a:lnTo>
                <a:close/>
              </a:path>
            </a:pathLst>
          </a:custGeom>
        </p:spPr>
        <p:txBody>
          <a:bodyPr wrap="square" anchor="ctr">
            <a:noAutofit/>
          </a:bodyPr>
          <a:lstStyle>
            <a:lvl1pPr marL="0" indent="0" algn="r">
              <a:buNone/>
              <a:defRPr sz="1500"/>
            </a:lvl1pPr>
          </a:lstStyle>
          <a:p>
            <a:r>
              <a:rPr lang="en-US" dirty="0"/>
              <a:t>Image Placeholder</a:t>
            </a:r>
          </a:p>
        </p:txBody>
      </p:sp>
    </p:spTree>
    <p:extLst>
      <p:ext uri="{BB962C8B-B14F-4D97-AF65-F5344CB8AC3E}">
        <p14:creationId xmlns:p14="http://schemas.microsoft.com/office/powerpoint/2010/main" val="1791961405"/>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Competitors Page 05">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5661479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IMAGE-LAYOUT-45">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6096000" y="0"/>
            <a:ext cx="6096000" cy="6858000"/>
          </a:xfrm>
          <a:prstGeom prst="rect">
            <a:avLst/>
          </a:prstGeom>
          <a:solidFill>
            <a:schemeClr val="bg2">
              <a:lumMod val="75000"/>
            </a:schemeClr>
          </a:solidFill>
          <a:ln w="63500">
            <a:noFill/>
          </a:ln>
          <a:effectLst/>
        </p:spPr>
        <p:txBody>
          <a:bodyPr/>
          <a:lstStyle>
            <a:lvl1pPr>
              <a:defRPr lang="en-US" sz="1333"/>
            </a:lvl1pPr>
          </a:lstStyle>
          <a:p>
            <a:pPr lvl="0"/>
            <a:endParaRPr lang="en-US"/>
          </a:p>
        </p:txBody>
      </p:sp>
      <p:sp>
        <p:nvSpPr>
          <p:cNvPr id="6" name="Title 2">
            <a:extLst>
              <a:ext uri="{FF2B5EF4-FFF2-40B4-BE49-F238E27FC236}">
                <a16:creationId xmlns:a16="http://schemas.microsoft.com/office/drawing/2014/main" id="{9FB322FF-9961-474F-93CD-51026FA4D736}"/>
              </a:ext>
            </a:extLst>
          </p:cNvPr>
          <p:cNvSpPr>
            <a:spLocks noGrp="1"/>
          </p:cNvSpPr>
          <p:nvPr>
            <p:ph type="title"/>
          </p:nvPr>
        </p:nvSpPr>
        <p:spPr>
          <a:xfrm>
            <a:off x="609600" y="1463040"/>
            <a:ext cx="4876800" cy="2372360"/>
          </a:xfrm>
          <a:prstGeom prst="rect">
            <a:avLst/>
          </a:prstGeom>
        </p:spPr>
        <p:txBody>
          <a:bodyPr/>
          <a:lstStyle>
            <a:lvl1pPr>
              <a:lnSpc>
                <a:spcPct val="100000"/>
              </a:lnSpc>
              <a:defRPr sz="4400" b="1"/>
            </a:lvl1pPr>
          </a:lstStyle>
          <a:p>
            <a:r>
              <a:rPr lang="en-US"/>
              <a:t>Click to edit Master title style</a:t>
            </a:r>
          </a:p>
        </p:txBody>
      </p:sp>
      <p:sp>
        <p:nvSpPr>
          <p:cNvPr id="7" name="Text Placeholder 3">
            <a:extLst>
              <a:ext uri="{FF2B5EF4-FFF2-40B4-BE49-F238E27FC236}">
                <a16:creationId xmlns:a16="http://schemas.microsoft.com/office/drawing/2014/main" id="{200F7EFE-AE1D-4B16-9B3C-5F12B7E18D45}"/>
              </a:ext>
            </a:extLst>
          </p:cNvPr>
          <p:cNvSpPr>
            <a:spLocks noGrp="1"/>
          </p:cNvSpPr>
          <p:nvPr>
            <p:ph type="body" sz="quarter" idx="11" hasCustomPrompt="1"/>
          </p:nvPr>
        </p:nvSpPr>
        <p:spPr>
          <a:xfrm>
            <a:off x="609600" y="60960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5" name="Text Placeholder 3">
            <a:extLst>
              <a:ext uri="{FF2B5EF4-FFF2-40B4-BE49-F238E27FC236}">
                <a16:creationId xmlns:a16="http://schemas.microsoft.com/office/drawing/2014/main" id="{6929A7AF-FB3C-4A7D-F9D7-9EA56059312D}"/>
              </a:ext>
            </a:extLst>
          </p:cNvPr>
          <p:cNvSpPr>
            <a:spLocks noGrp="1"/>
          </p:cNvSpPr>
          <p:nvPr>
            <p:ph type="body" sz="quarter" idx="12" hasCustomPrompt="1"/>
          </p:nvPr>
        </p:nvSpPr>
        <p:spPr>
          <a:xfrm>
            <a:off x="609600" y="598166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TEXT</a:t>
            </a:r>
          </a:p>
        </p:txBody>
      </p:sp>
    </p:spTree>
    <p:extLst>
      <p:ext uri="{BB962C8B-B14F-4D97-AF65-F5344CB8AC3E}">
        <p14:creationId xmlns:p14="http://schemas.microsoft.com/office/powerpoint/2010/main" val="1315077540"/>
      </p:ext>
    </p:extLst>
  </p:cSld>
  <p:clrMapOvr>
    <a:masterClrMapping/>
  </p:clrMapOvr>
  <p:hf sldNum="0" hdr="0" ftr="0" dt="0"/>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Product Concept Page 02">
    <p:spTree>
      <p:nvGrpSpPr>
        <p:cNvPr id="1" name=""/>
        <p:cNvGrpSpPr/>
        <p:nvPr/>
      </p:nvGrpSpPr>
      <p:grpSpPr>
        <a:xfrm>
          <a:off x="0" y="0"/>
          <a:ext cx="0" cy="0"/>
          <a:chOff x="0" y="0"/>
          <a:chExt cx="0" cy="0"/>
        </a:xfrm>
      </p:grpSpPr>
      <p:sp>
        <p:nvSpPr>
          <p:cNvPr id="8" name="Picture Placeholder 3"/>
          <p:cNvSpPr>
            <a:spLocks noGrp="1"/>
          </p:cNvSpPr>
          <p:nvPr>
            <p:ph type="pic" sz="quarter" idx="11"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
        <p:nvSpPr>
          <p:cNvPr id="7" name="Picture Placeholder 6"/>
          <p:cNvSpPr>
            <a:spLocks noGrp="1"/>
          </p:cNvSpPr>
          <p:nvPr>
            <p:ph type="pic" sz="quarter" idx="10"/>
          </p:nvPr>
        </p:nvSpPr>
        <p:spPr>
          <a:xfrm>
            <a:off x="4319486" y="2173113"/>
            <a:ext cx="3475140" cy="3479975"/>
          </a:xfrm>
          <a:custGeom>
            <a:avLst/>
            <a:gdLst>
              <a:gd name="connsiteX0" fmla="*/ 1737894 w 3475140"/>
              <a:gd name="connsiteY0" fmla="*/ 0 h 3479975"/>
              <a:gd name="connsiteX1" fmla="*/ 3466817 w 3475140"/>
              <a:gd name="connsiteY1" fmla="*/ 1562206 h 3479975"/>
              <a:gd name="connsiteX2" fmla="*/ 3475140 w 3475140"/>
              <a:gd name="connsiteY2" fmla="*/ 1727254 h 3479975"/>
              <a:gd name="connsiteX3" fmla="*/ 3475140 w 3475140"/>
              <a:gd name="connsiteY3" fmla="*/ 1752993 h 3479975"/>
              <a:gd name="connsiteX4" fmla="*/ 3466817 w 3475140"/>
              <a:gd name="connsiteY4" fmla="*/ 1918041 h 3479975"/>
              <a:gd name="connsiteX5" fmla="*/ 1915584 w 3475140"/>
              <a:gd name="connsiteY5" fmla="*/ 3471262 h 3479975"/>
              <a:gd name="connsiteX6" fmla="*/ 1743255 w 3475140"/>
              <a:gd name="connsiteY6" fmla="*/ 3479975 h 3479975"/>
              <a:gd name="connsiteX7" fmla="*/ 1732534 w 3475140"/>
              <a:gd name="connsiteY7" fmla="*/ 3479975 h 3479975"/>
              <a:gd name="connsiteX8" fmla="*/ 1560205 w 3475140"/>
              <a:gd name="connsiteY8" fmla="*/ 3471262 h 3479975"/>
              <a:gd name="connsiteX9" fmla="*/ 8972 w 3475140"/>
              <a:gd name="connsiteY9" fmla="*/ 1918041 h 3479975"/>
              <a:gd name="connsiteX10" fmla="*/ 0 w 3475140"/>
              <a:gd name="connsiteY10" fmla="*/ 1740143 h 3479975"/>
              <a:gd name="connsiteX11" fmla="*/ 0 w 3475140"/>
              <a:gd name="connsiteY11" fmla="*/ 1740104 h 3479975"/>
              <a:gd name="connsiteX12" fmla="*/ 8972 w 3475140"/>
              <a:gd name="connsiteY12" fmla="*/ 1562206 h 3479975"/>
              <a:gd name="connsiteX13" fmla="*/ 1737894 w 3475140"/>
              <a:gd name="connsiteY13" fmla="*/ 0 h 347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75140" h="3479975">
                <a:moveTo>
                  <a:pt x="1737894" y="0"/>
                </a:moveTo>
                <a:cubicBezTo>
                  <a:pt x="2637719" y="0"/>
                  <a:pt x="3377819" y="684738"/>
                  <a:pt x="3466817" y="1562206"/>
                </a:cubicBezTo>
                <a:lnTo>
                  <a:pt x="3475140" y="1727254"/>
                </a:lnTo>
                <a:lnTo>
                  <a:pt x="3475140" y="1752993"/>
                </a:lnTo>
                <a:lnTo>
                  <a:pt x="3466817" y="1918041"/>
                </a:lnTo>
                <a:cubicBezTo>
                  <a:pt x="3383752" y="2737010"/>
                  <a:pt x="2733505" y="3388091"/>
                  <a:pt x="1915584" y="3471262"/>
                </a:cubicBezTo>
                <a:lnTo>
                  <a:pt x="1743255" y="3479975"/>
                </a:lnTo>
                <a:lnTo>
                  <a:pt x="1732534" y="3479975"/>
                </a:lnTo>
                <a:lnTo>
                  <a:pt x="1560205" y="3471262"/>
                </a:lnTo>
                <a:cubicBezTo>
                  <a:pt x="742283" y="3388091"/>
                  <a:pt x="92036" y="2737010"/>
                  <a:pt x="8972" y="1918041"/>
                </a:cubicBezTo>
                <a:lnTo>
                  <a:pt x="0" y="1740143"/>
                </a:lnTo>
                <a:lnTo>
                  <a:pt x="0" y="1740104"/>
                </a:lnTo>
                <a:lnTo>
                  <a:pt x="8972" y="1562206"/>
                </a:lnTo>
                <a:cubicBezTo>
                  <a:pt x="97969" y="684738"/>
                  <a:pt x="838070" y="0"/>
                  <a:pt x="1737894" y="0"/>
                </a:cubicBezTo>
                <a:close/>
              </a:path>
            </a:pathLst>
          </a:custGeom>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891379579"/>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Product Concept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917817" y="0"/>
            <a:ext cx="5274183"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19704299"/>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Product Concept Page 04">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4070350" y="3233674"/>
            <a:ext cx="1839913" cy="1971100"/>
          </a:xfrm>
          <a:custGeom>
            <a:avLst/>
            <a:gdLst>
              <a:gd name="connsiteX0" fmla="*/ 921272 w 1839913"/>
              <a:gd name="connsiteY0" fmla="*/ 0 h 1971100"/>
              <a:gd name="connsiteX1" fmla="*/ 1165071 w 1839913"/>
              <a:gd name="connsiteY1" fmla="*/ 32753 h 1971100"/>
              <a:gd name="connsiteX2" fmla="*/ 1313729 w 1839913"/>
              <a:gd name="connsiteY2" fmla="*/ 86347 h 1971100"/>
              <a:gd name="connsiteX3" fmla="*/ 1569421 w 1839913"/>
              <a:gd name="connsiteY3" fmla="*/ 264997 h 1971100"/>
              <a:gd name="connsiteX4" fmla="*/ 1835304 w 1839913"/>
              <a:gd name="connsiteY4" fmla="*/ 815409 h 1971100"/>
              <a:gd name="connsiteX5" fmla="*/ 1839913 w 1839913"/>
              <a:gd name="connsiteY5" fmla="*/ 906846 h 1971100"/>
              <a:gd name="connsiteX6" fmla="*/ 1839913 w 1839913"/>
              <a:gd name="connsiteY6" fmla="*/ 909413 h 1971100"/>
              <a:gd name="connsiteX7" fmla="*/ 1835890 w 1839913"/>
              <a:gd name="connsiteY7" fmla="*/ 988528 h 1971100"/>
              <a:gd name="connsiteX8" fmla="*/ 1825112 w 1839913"/>
              <a:gd name="connsiteY8" fmla="*/ 1068920 h 1971100"/>
              <a:gd name="connsiteX9" fmla="*/ 1783488 w 1839913"/>
              <a:gd name="connsiteY9" fmla="*/ 1220772 h 1971100"/>
              <a:gd name="connsiteX10" fmla="*/ 1569421 w 1839913"/>
              <a:gd name="connsiteY10" fmla="*/ 1551274 h 1971100"/>
              <a:gd name="connsiteX11" fmla="*/ 921272 w 1839913"/>
              <a:gd name="connsiteY11" fmla="*/ 1816271 h 1971100"/>
              <a:gd name="connsiteX12" fmla="*/ 609090 w 1839913"/>
              <a:gd name="connsiteY12" fmla="*/ 1765653 h 1971100"/>
              <a:gd name="connsiteX13" fmla="*/ 579358 w 1839913"/>
              <a:gd name="connsiteY13" fmla="*/ 1747788 h 1971100"/>
              <a:gd name="connsiteX14" fmla="*/ 549627 w 1839913"/>
              <a:gd name="connsiteY14" fmla="*/ 1792451 h 1971100"/>
              <a:gd name="connsiteX15" fmla="*/ 540707 w 1839913"/>
              <a:gd name="connsiteY15" fmla="*/ 1837113 h 1971100"/>
              <a:gd name="connsiteX16" fmla="*/ 540707 w 1839913"/>
              <a:gd name="connsiteY16" fmla="*/ 1852000 h 1971100"/>
              <a:gd name="connsiteX17" fmla="*/ 555573 w 1839913"/>
              <a:gd name="connsiteY17" fmla="*/ 1971100 h 1971100"/>
              <a:gd name="connsiteX18" fmla="*/ 38243 w 1839913"/>
              <a:gd name="connsiteY18" fmla="*/ 1182065 h 1971100"/>
              <a:gd name="connsiteX19" fmla="*/ 38243 w 1839913"/>
              <a:gd name="connsiteY19" fmla="*/ 1185042 h 1971100"/>
              <a:gd name="connsiteX20" fmla="*/ 8883 w 1839913"/>
              <a:gd name="connsiteY20" fmla="*/ 1049939 h 1971100"/>
              <a:gd name="connsiteX21" fmla="*/ 0 w 1839913"/>
              <a:gd name="connsiteY21" fmla="*/ 914363 h 1971100"/>
              <a:gd name="connsiteX22" fmla="*/ 0 w 1839913"/>
              <a:gd name="connsiteY22" fmla="*/ 900248 h 1971100"/>
              <a:gd name="connsiteX23" fmla="*/ 4389 w 1839913"/>
              <a:gd name="connsiteY23" fmla="*/ 815409 h 1971100"/>
              <a:gd name="connsiteX24" fmla="*/ 270150 w 1839913"/>
              <a:gd name="connsiteY24" fmla="*/ 264997 h 1971100"/>
              <a:gd name="connsiteX25" fmla="*/ 921272 w 1839913"/>
              <a:gd name="connsiteY25" fmla="*/ 0 h 19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39913" h="1971100">
                <a:moveTo>
                  <a:pt x="921272" y="0"/>
                </a:moveTo>
                <a:cubicBezTo>
                  <a:pt x="1004520" y="0"/>
                  <a:pt x="1087769" y="8933"/>
                  <a:pt x="1165071" y="32753"/>
                </a:cubicBezTo>
                <a:cubicBezTo>
                  <a:pt x="1233454" y="50617"/>
                  <a:pt x="1313729" y="86347"/>
                  <a:pt x="1313729" y="86347"/>
                </a:cubicBezTo>
                <a:cubicBezTo>
                  <a:pt x="1408870" y="131010"/>
                  <a:pt x="1498065" y="190560"/>
                  <a:pt x="1569421" y="264997"/>
                </a:cubicBezTo>
                <a:cubicBezTo>
                  <a:pt x="1717707" y="408289"/>
                  <a:pt x="1813638" y="601733"/>
                  <a:pt x="1835304" y="815409"/>
                </a:cubicBezTo>
                <a:lnTo>
                  <a:pt x="1839913" y="906846"/>
                </a:lnTo>
                <a:lnTo>
                  <a:pt x="1839913" y="909413"/>
                </a:lnTo>
                <a:lnTo>
                  <a:pt x="1835890" y="988528"/>
                </a:lnTo>
                <a:cubicBezTo>
                  <a:pt x="1833288" y="1015325"/>
                  <a:pt x="1829572" y="1042123"/>
                  <a:pt x="1825112" y="1068920"/>
                </a:cubicBezTo>
                <a:cubicBezTo>
                  <a:pt x="1816193" y="1122515"/>
                  <a:pt x="1801327" y="1173132"/>
                  <a:pt x="1783488" y="1220772"/>
                </a:cubicBezTo>
                <a:cubicBezTo>
                  <a:pt x="1738891" y="1345827"/>
                  <a:pt x="1664562" y="1458971"/>
                  <a:pt x="1569421" y="1551274"/>
                </a:cubicBezTo>
                <a:cubicBezTo>
                  <a:pt x="1402924" y="1715036"/>
                  <a:pt x="1173990" y="1816271"/>
                  <a:pt x="921272" y="1816271"/>
                </a:cubicBezTo>
                <a:cubicBezTo>
                  <a:pt x="811265" y="1816271"/>
                  <a:pt x="704231" y="1798406"/>
                  <a:pt x="609090" y="1765653"/>
                </a:cubicBezTo>
                <a:cubicBezTo>
                  <a:pt x="609090" y="1765653"/>
                  <a:pt x="609090" y="1765653"/>
                  <a:pt x="579358" y="1747788"/>
                </a:cubicBezTo>
                <a:cubicBezTo>
                  <a:pt x="561519" y="1759698"/>
                  <a:pt x="552600" y="1777563"/>
                  <a:pt x="549627" y="1792451"/>
                </a:cubicBezTo>
                <a:cubicBezTo>
                  <a:pt x="549627" y="1792451"/>
                  <a:pt x="549627" y="1792451"/>
                  <a:pt x="540707" y="1837113"/>
                </a:cubicBezTo>
                <a:cubicBezTo>
                  <a:pt x="540707" y="1843068"/>
                  <a:pt x="540707" y="1846046"/>
                  <a:pt x="540707" y="1852000"/>
                </a:cubicBezTo>
                <a:cubicBezTo>
                  <a:pt x="540707" y="1890708"/>
                  <a:pt x="546654" y="1932393"/>
                  <a:pt x="555573" y="1971100"/>
                </a:cubicBezTo>
                <a:cubicBezTo>
                  <a:pt x="216633" y="1679306"/>
                  <a:pt x="82841" y="1390489"/>
                  <a:pt x="38243" y="1182065"/>
                </a:cubicBezTo>
                <a:cubicBezTo>
                  <a:pt x="38243" y="1182065"/>
                  <a:pt x="38243" y="1182065"/>
                  <a:pt x="38243" y="1185042"/>
                </a:cubicBezTo>
                <a:cubicBezTo>
                  <a:pt x="24864" y="1141869"/>
                  <a:pt x="15201" y="1096462"/>
                  <a:pt x="8883" y="1049939"/>
                </a:cubicBezTo>
                <a:lnTo>
                  <a:pt x="0" y="914363"/>
                </a:lnTo>
                <a:lnTo>
                  <a:pt x="0" y="900248"/>
                </a:lnTo>
                <a:lnTo>
                  <a:pt x="4389" y="815409"/>
                </a:lnTo>
                <a:cubicBezTo>
                  <a:pt x="26583" y="601733"/>
                  <a:pt x="124465" y="408289"/>
                  <a:pt x="270150" y="264997"/>
                </a:cubicBezTo>
                <a:cubicBezTo>
                  <a:pt x="436647" y="101235"/>
                  <a:pt x="665580" y="0"/>
                  <a:pt x="921272"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5378562" y="1754235"/>
            <a:ext cx="2927684" cy="3133678"/>
          </a:xfrm>
          <a:custGeom>
            <a:avLst/>
            <a:gdLst>
              <a:gd name="connsiteX0" fmla="*/ 1465329 w 2927684"/>
              <a:gd name="connsiteY0" fmla="*/ 0 h 3133678"/>
              <a:gd name="connsiteX1" fmla="*/ 2499678 w 2927684"/>
              <a:gd name="connsiteY1" fmla="*/ 422649 h 3133678"/>
              <a:gd name="connsiteX2" fmla="*/ 2920144 w 2927684"/>
              <a:gd name="connsiteY2" fmla="*/ 1298770 h 3133678"/>
              <a:gd name="connsiteX3" fmla="*/ 2927684 w 2927684"/>
              <a:gd name="connsiteY3" fmla="*/ 1446512 h 3133678"/>
              <a:gd name="connsiteX4" fmla="*/ 2927684 w 2927684"/>
              <a:gd name="connsiteY4" fmla="*/ 1446565 h 3133678"/>
              <a:gd name="connsiteX5" fmla="*/ 2924249 w 2927684"/>
              <a:gd name="connsiteY5" fmla="*/ 1558845 h 3133678"/>
              <a:gd name="connsiteX6" fmla="*/ 2868240 w 2927684"/>
              <a:gd name="connsiteY6" fmla="*/ 1884063 h 3133678"/>
              <a:gd name="connsiteX7" fmla="*/ 2865267 w 2927684"/>
              <a:gd name="connsiteY7" fmla="*/ 1884063 h 3133678"/>
              <a:gd name="connsiteX8" fmla="*/ 2139558 w 2927684"/>
              <a:gd name="connsiteY8" fmla="*/ 3047683 h 3133678"/>
              <a:gd name="connsiteX9" fmla="*/ 2042484 w 2927684"/>
              <a:gd name="connsiteY9" fmla="*/ 3133678 h 3133678"/>
              <a:gd name="connsiteX10" fmla="*/ 2042036 w 2927684"/>
              <a:gd name="connsiteY10" fmla="*/ 3133678 h 3133678"/>
              <a:gd name="connsiteX11" fmla="*/ 2059411 w 2927684"/>
              <a:gd name="connsiteY11" fmla="*/ 3039280 h 3133678"/>
              <a:gd name="connsiteX12" fmla="*/ 2065727 w 2927684"/>
              <a:gd name="connsiteY12" fmla="*/ 2946639 h 3133678"/>
              <a:gd name="connsiteX13" fmla="*/ 2065727 w 2927684"/>
              <a:gd name="connsiteY13" fmla="*/ 2922828 h 3133678"/>
              <a:gd name="connsiteX14" fmla="*/ 2065727 w 2927684"/>
              <a:gd name="connsiteY14" fmla="*/ 2919851 h 3133678"/>
              <a:gd name="connsiteX15" fmla="*/ 2053838 w 2927684"/>
              <a:gd name="connsiteY15" fmla="*/ 2851394 h 3133678"/>
              <a:gd name="connsiteX16" fmla="*/ 2006282 w 2927684"/>
              <a:gd name="connsiteY16" fmla="*/ 2779960 h 3133678"/>
              <a:gd name="connsiteX17" fmla="*/ 1958725 w 2927684"/>
              <a:gd name="connsiteY17" fmla="*/ 2806748 h 3133678"/>
              <a:gd name="connsiteX18" fmla="*/ 1465329 w 2927684"/>
              <a:gd name="connsiteY18" fmla="*/ 2890087 h 3133678"/>
              <a:gd name="connsiteX19" fmla="*/ 430979 w 2927684"/>
              <a:gd name="connsiteY19" fmla="*/ 2467438 h 3133678"/>
              <a:gd name="connsiteX20" fmla="*/ 0 w 2927684"/>
              <a:gd name="connsiteY20" fmla="*/ 1446532 h 3133678"/>
              <a:gd name="connsiteX21" fmla="*/ 430979 w 2927684"/>
              <a:gd name="connsiteY21" fmla="*/ 422649 h 3133678"/>
              <a:gd name="connsiteX22" fmla="*/ 1465329 w 2927684"/>
              <a:gd name="connsiteY22" fmla="*/ 0 h 3133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27684" h="3133678">
                <a:moveTo>
                  <a:pt x="1465329" y="0"/>
                </a:moveTo>
                <a:cubicBezTo>
                  <a:pt x="1869557" y="0"/>
                  <a:pt x="2235146" y="160726"/>
                  <a:pt x="2499678" y="422649"/>
                </a:cubicBezTo>
                <a:cubicBezTo>
                  <a:pt x="2731144" y="651832"/>
                  <a:pt x="2885237" y="958495"/>
                  <a:pt x="2920144" y="1298770"/>
                </a:cubicBezTo>
                <a:lnTo>
                  <a:pt x="2927684" y="1446512"/>
                </a:lnTo>
                <a:lnTo>
                  <a:pt x="2927684" y="1446565"/>
                </a:lnTo>
                <a:lnTo>
                  <a:pt x="2924249" y="1558845"/>
                </a:lnTo>
                <a:cubicBezTo>
                  <a:pt x="2917282" y="1671436"/>
                  <a:pt x="2899449" y="1783609"/>
                  <a:pt x="2868240" y="1884063"/>
                </a:cubicBezTo>
                <a:cubicBezTo>
                  <a:pt x="2868240" y="1884063"/>
                  <a:pt x="2868240" y="1884063"/>
                  <a:pt x="2865267" y="1884063"/>
                </a:cubicBezTo>
                <a:cubicBezTo>
                  <a:pt x="2798392" y="2191005"/>
                  <a:pt x="2608735" y="2615665"/>
                  <a:pt x="2139558" y="3047683"/>
                </a:cubicBezTo>
                <a:lnTo>
                  <a:pt x="2042484" y="3133678"/>
                </a:lnTo>
                <a:lnTo>
                  <a:pt x="2042036" y="3133678"/>
                </a:lnTo>
                <a:lnTo>
                  <a:pt x="2059411" y="3039280"/>
                </a:lnTo>
                <a:cubicBezTo>
                  <a:pt x="2063498" y="3007655"/>
                  <a:pt x="2065727" y="2976403"/>
                  <a:pt x="2065727" y="2946639"/>
                </a:cubicBezTo>
                <a:cubicBezTo>
                  <a:pt x="2065727" y="2937710"/>
                  <a:pt x="2065727" y="2928780"/>
                  <a:pt x="2065727" y="2922828"/>
                </a:cubicBezTo>
                <a:cubicBezTo>
                  <a:pt x="2065727" y="2922828"/>
                  <a:pt x="2065727" y="2922828"/>
                  <a:pt x="2065727" y="2919851"/>
                </a:cubicBezTo>
                <a:cubicBezTo>
                  <a:pt x="2065727" y="2919851"/>
                  <a:pt x="2065727" y="2919851"/>
                  <a:pt x="2053838" y="2851394"/>
                </a:cubicBezTo>
                <a:cubicBezTo>
                  <a:pt x="2044921" y="2827583"/>
                  <a:pt x="2033032" y="2800795"/>
                  <a:pt x="2006282" y="2779960"/>
                </a:cubicBezTo>
                <a:cubicBezTo>
                  <a:pt x="2006282" y="2779960"/>
                  <a:pt x="2006282" y="2779960"/>
                  <a:pt x="1958725" y="2806748"/>
                </a:cubicBezTo>
                <a:cubicBezTo>
                  <a:pt x="1804167" y="2860323"/>
                  <a:pt x="1637720" y="2890087"/>
                  <a:pt x="1465329" y="2890087"/>
                </a:cubicBezTo>
                <a:cubicBezTo>
                  <a:pt x="1061100" y="2890087"/>
                  <a:pt x="695511" y="2729361"/>
                  <a:pt x="430979" y="2467438"/>
                </a:cubicBezTo>
                <a:cubicBezTo>
                  <a:pt x="166447" y="2205514"/>
                  <a:pt x="0" y="1845370"/>
                  <a:pt x="0" y="1446532"/>
                </a:cubicBezTo>
                <a:cubicBezTo>
                  <a:pt x="0" y="1047694"/>
                  <a:pt x="166447" y="684573"/>
                  <a:pt x="430979" y="422649"/>
                </a:cubicBezTo>
                <a:cubicBezTo>
                  <a:pt x="695511" y="160726"/>
                  <a:pt x="1061100" y="0"/>
                  <a:pt x="1465329"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695960257"/>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Product Concept Page 05">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6912361" y="2385262"/>
            <a:ext cx="2526271" cy="2713292"/>
          </a:xfrm>
          <a:prstGeom prst="rect">
            <a:avLst/>
          </a:prstGeom>
        </p:spPr>
        <p:txBody>
          <a:bodyPr anchor="ctr"/>
          <a:lstStyle>
            <a:lvl1pPr marL="0" indent="0" algn="ctr">
              <a:buNone/>
              <a:defRPr sz="1500"/>
            </a:lvl1pPr>
          </a:lstStyle>
          <a:p>
            <a:r>
              <a:rPr lang="en-US" dirty="0"/>
              <a:t>Image Placeholder</a:t>
            </a:r>
          </a:p>
        </p:txBody>
      </p:sp>
      <p:sp>
        <p:nvSpPr>
          <p:cNvPr id="8" name="Picture Placeholder 6"/>
          <p:cNvSpPr>
            <a:spLocks noGrp="1"/>
          </p:cNvSpPr>
          <p:nvPr>
            <p:ph type="pic" sz="quarter" idx="11" hasCustomPrompt="1"/>
          </p:nvPr>
        </p:nvSpPr>
        <p:spPr>
          <a:xfrm>
            <a:off x="3755266" y="2385263"/>
            <a:ext cx="2524786" cy="2713290"/>
          </a:xfrm>
          <a:prstGeom prst="rect">
            <a:avLst/>
          </a:prstGeom>
        </p:spPr>
        <p:txBody>
          <a:bodyPr anchor="ct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638247" y="2385263"/>
            <a:ext cx="2524786" cy="2713290"/>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620654613"/>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Product Concept Page 06">
    <p:spTree>
      <p:nvGrpSpPr>
        <p:cNvPr id="1" name=""/>
        <p:cNvGrpSpPr/>
        <p:nvPr/>
      </p:nvGrpSpPr>
      <p:grpSpPr>
        <a:xfrm>
          <a:off x="0" y="0"/>
          <a:ext cx="0" cy="0"/>
          <a:chOff x="0" y="0"/>
          <a:chExt cx="0" cy="0"/>
        </a:xfrm>
      </p:grpSpPr>
      <p:sp>
        <p:nvSpPr>
          <p:cNvPr id="15" name="Picture Placeholder 14"/>
          <p:cNvSpPr>
            <a:spLocks noGrp="1"/>
          </p:cNvSpPr>
          <p:nvPr>
            <p:ph type="pic" sz="quarter" idx="12" hasCustomPrompt="1"/>
          </p:nvPr>
        </p:nvSpPr>
        <p:spPr>
          <a:xfrm>
            <a:off x="8521629" y="2338001"/>
            <a:ext cx="1846321" cy="1849277"/>
          </a:xfrm>
          <a:custGeom>
            <a:avLst/>
            <a:gdLst>
              <a:gd name="connsiteX0" fmla="*/ 923161 w 1846321"/>
              <a:gd name="connsiteY0" fmla="*/ 0 h 1849277"/>
              <a:gd name="connsiteX1" fmla="*/ 955866 w 1846321"/>
              <a:gd name="connsiteY1" fmla="*/ 13401 h 1849277"/>
              <a:gd name="connsiteX2" fmla="*/ 1832942 w 1846321"/>
              <a:gd name="connsiteY2" fmla="*/ 891882 h 1849277"/>
              <a:gd name="connsiteX3" fmla="*/ 1832942 w 1846321"/>
              <a:gd name="connsiteY3" fmla="*/ 957396 h 1849277"/>
              <a:gd name="connsiteX4" fmla="*/ 955866 w 1846321"/>
              <a:gd name="connsiteY4" fmla="*/ 1835877 h 1849277"/>
              <a:gd name="connsiteX5" fmla="*/ 890456 w 1846321"/>
              <a:gd name="connsiteY5" fmla="*/ 1835877 h 1849277"/>
              <a:gd name="connsiteX6" fmla="*/ 13380 w 1846321"/>
              <a:gd name="connsiteY6" fmla="*/ 957396 h 1849277"/>
              <a:gd name="connsiteX7" fmla="*/ 13380 w 1846321"/>
              <a:gd name="connsiteY7" fmla="*/ 891882 h 1849277"/>
              <a:gd name="connsiteX8" fmla="*/ 890456 w 1846321"/>
              <a:gd name="connsiteY8" fmla="*/ 13401 h 1849277"/>
              <a:gd name="connsiteX9" fmla="*/ 923161 w 1846321"/>
              <a:gd name="connsiteY9" fmla="*/ 0 h 184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6321" h="1849277">
                <a:moveTo>
                  <a:pt x="923161" y="0"/>
                </a:moveTo>
                <a:cubicBezTo>
                  <a:pt x="935054" y="0"/>
                  <a:pt x="946946" y="4467"/>
                  <a:pt x="955866" y="13401"/>
                </a:cubicBezTo>
                <a:lnTo>
                  <a:pt x="1832942" y="891882"/>
                </a:lnTo>
                <a:cubicBezTo>
                  <a:pt x="1850781" y="909749"/>
                  <a:pt x="1850781" y="939528"/>
                  <a:pt x="1832942" y="957396"/>
                </a:cubicBezTo>
                <a:cubicBezTo>
                  <a:pt x="955866" y="1835877"/>
                  <a:pt x="955866" y="1835877"/>
                  <a:pt x="955866" y="1835877"/>
                </a:cubicBezTo>
                <a:cubicBezTo>
                  <a:pt x="938027" y="1853744"/>
                  <a:pt x="908295" y="1853744"/>
                  <a:pt x="890456" y="1835877"/>
                </a:cubicBezTo>
                <a:cubicBezTo>
                  <a:pt x="13380" y="957396"/>
                  <a:pt x="13380" y="957396"/>
                  <a:pt x="13380" y="957396"/>
                </a:cubicBezTo>
                <a:cubicBezTo>
                  <a:pt x="-4459" y="939528"/>
                  <a:pt x="-4459" y="909749"/>
                  <a:pt x="13380" y="891882"/>
                </a:cubicBezTo>
                <a:cubicBezTo>
                  <a:pt x="890456" y="13401"/>
                  <a:pt x="890456" y="13401"/>
                  <a:pt x="890456" y="13401"/>
                </a:cubicBezTo>
                <a:cubicBezTo>
                  <a:pt x="899376" y="4467"/>
                  <a:pt x="911268" y="0"/>
                  <a:pt x="923161"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2" name="Picture Placeholder 11"/>
          <p:cNvSpPr>
            <a:spLocks noGrp="1"/>
          </p:cNvSpPr>
          <p:nvPr>
            <p:ph type="pic" sz="quarter" idx="11" hasCustomPrompt="1"/>
          </p:nvPr>
        </p:nvSpPr>
        <p:spPr>
          <a:xfrm>
            <a:off x="5172094" y="2338001"/>
            <a:ext cx="1844842" cy="1849277"/>
          </a:xfrm>
          <a:custGeom>
            <a:avLst/>
            <a:gdLst>
              <a:gd name="connsiteX0" fmla="*/ 922421 w 1844842"/>
              <a:gd name="connsiteY0" fmla="*/ 0 h 1849277"/>
              <a:gd name="connsiteX1" fmla="*/ 955100 w 1844842"/>
              <a:gd name="connsiteY1" fmla="*/ 13401 h 1849277"/>
              <a:gd name="connsiteX2" fmla="*/ 1831474 w 1844842"/>
              <a:gd name="connsiteY2" fmla="*/ 891882 h 1849277"/>
              <a:gd name="connsiteX3" fmla="*/ 1831474 w 1844842"/>
              <a:gd name="connsiteY3" fmla="*/ 957396 h 1849277"/>
              <a:gd name="connsiteX4" fmla="*/ 955100 w 1844842"/>
              <a:gd name="connsiteY4" fmla="*/ 1835877 h 1849277"/>
              <a:gd name="connsiteX5" fmla="*/ 889743 w 1844842"/>
              <a:gd name="connsiteY5" fmla="*/ 1835877 h 1849277"/>
              <a:gd name="connsiteX6" fmla="*/ 13369 w 1844842"/>
              <a:gd name="connsiteY6" fmla="*/ 957396 h 1849277"/>
              <a:gd name="connsiteX7" fmla="*/ 13369 w 1844842"/>
              <a:gd name="connsiteY7" fmla="*/ 891882 h 1849277"/>
              <a:gd name="connsiteX8" fmla="*/ 889743 w 1844842"/>
              <a:gd name="connsiteY8" fmla="*/ 13401 h 1849277"/>
              <a:gd name="connsiteX9" fmla="*/ 922421 w 1844842"/>
              <a:gd name="connsiteY9" fmla="*/ 0 h 184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42" h="1849277">
                <a:moveTo>
                  <a:pt x="922421" y="0"/>
                </a:moveTo>
                <a:cubicBezTo>
                  <a:pt x="934304" y="0"/>
                  <a:pt x="946187" y="4467"/>
                  <a:pt x="955100" y="13401"/>
                </a:cubicBezTo>
                <a:lnTo>
                  <a:pt x="1831474" y="891882"/>
                </a:lnTo>
                <a:cubicBezTo>
                  <a:pt x="1849298" y="909749"/>
                  <a:pt x="1849298" y="939528"/>
                  <a:pt x="1831474" y="957396"/>
                </a:cubicBezTo>
                <a:cubicBezTo>
                  <a:pt x="955100" y="1835877"/>
                  <a:pt x="955100" y="1835877"/>
                  <a:pt x="955100" y="1835877"/>
                </a:cubicBezTo>
                <a:cubicBezTo>
                  <a:pt x="937275" y="1853744"/>
                  <a:pt x="907567" y="1853744"/>
                  <a:pt x="889743" y="1835877"/>
                </a:cubicBezTo>
                <a:cubicBezTo>
                  <a:pt x="13369" y="957396"/>
                  <a:pt x="13369" y="957396"/>
                  <a:pt x="13369" y="957396"/>
                </a:cubicBezTo>
                <a:cubicBezTo>
                  <a:pt x="-4456" y="939528"/>
                  <a:pt x="-4456" y="909749"/>
                  <a:pt x="13369" y="891882"/>
                </a:cubicBezTo>
                <a:cubicBezTo>
                  <a:pt x="889743" y="13401"/>
                  <a:pt x="889743" y="13401"/>
                  <a:pt x="889743" y="13401"/>
                </a:cubicBezTo>
                <a:cubicBezTo>
                  <a:pt x="898655" y="4467"/>
                  <a:pt x="910538" y="0"/>
                  <a:pt x="922421"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8" name="Picture Placeholder 7"/>
          <p:cNvSpPr>
            <a:spLocks noGrp="1"/>
          </p:cNvSpPr>
          <p:nvPr>
            <p:ph type="pic" sz="quarter" idx="10" hasCustomPrompt="1"/>
          </p:nvPr>
        </p:nvSpPr>
        <p:spPr>
          <a:xfrm>
            <a:off x="1821080" y="2338000"/>
            <a:ext cx="1846321" cy="1849277"/>
          </a:xfrm>
          <a:custGeom>
            <a:avLst/>
            <a:gdLst>
              <a:gd name="connsiteX0" fmla="*/ 923161 w 1846321"/>
              <a:gd name="connsiteY0" fmla="*/ 0 h 1849277"/>
              <a:gd name="connsiteX1" fmla="*/ 955866 w 1846321"/>
              <a:gd name="connsiteY1" fmla="*/ 13401 h 1849277"/>
              <a:gd name="connsiteX2" fmla="*/ 1832942 w 1846321"/>
              <a:gd name="connsiteY2" fmla="*/ 891882 h 1849277"/>
              <a:gd name="connsiteX3" fmla="*/ 1832942 w 1846321"/>
              <a:gd name="connsiteY3" fmla="*/ 957396 h 1849277"/>
              <a:gd name="connsiteX4" fmla="*/ 955866 w 1846321"/>
              <a:gd name="connsiteY4" fmla="*/ 1835877 h 1849277"/>
              <a:gd name="connsiteX5" fmla="*/ 890457 w 1846321"/>
              <a:gd name="connsiteY5" fmla="*/ 1835877 h 1849277"/>
              <a:gd name="connsiteX6" fmla="*/ 13380 w 1846321"/>
              <a:gd name="connsiteY6" fmla="*/ 957396 h 1849277"/>
              <a:gd name="connsiteX7" fmla="*/ 13380 w 1846321"/>
              <a:gd name="connsiteY7" fmla="*/ 891882 h 1849277"/>
              <a:gd name="connsiteX8" fmla="*/ 890457 w 1846321"/>
              <a:gd name="connsiteY8" fmla="*/ 13401 h 1849277"/>
              <a:gd name="connsiteX9" fmla="*/ 923161 w 1846321"/>
              <a:gd name="connsiteY9" fmla="*/ 0 h 184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6321" h="1849277">
                <a:moveTo>
                  <a:pt x="923161" y="0"/>
                </a:moveTo>
                <a:cubicBezTo>
                  <a:pt x="935054" y="0"/>
                  <a:pt x="946946" y="4467"/>
                  <a:pt x="955866" y="13401"/>
                </a:cubicBezTo>
                <a:lnTo>
                  <a:pt x="1832942" y="891882"/>
                </a:lnTo>
                <a:cubicBezTo>
                  <a:pt x="1850781" y="909749"/>
                  <a:pt x="1850781" y="939528"/>
                  <a:pt x="1832942" y="957396"/>
                </a:cubicBezTo>
                <a:cubicBezTo>
                  <a:pt x="955866" y="1835877"/>
                  <a:pt x="955866" y="1835877"/>
                  <a:pt x="955866" y="1835877"/>
                </a:cubicBezTo>
                <a:cubicBezTo>
                  <a:pt x="938027" y="1853744"/>
                  <a:pt x="908295" y="1853744"/>
                  <a:pt x="890457" y="1835877"/>
                </a:cubicBezTo>
                <a:cubicBezTo>
                  <a:pt x="13380" y="957396"/>
                  <a:pt x="13380" y="957396"/>
                  <a:pt x="13380" y="957396"/>
                </a:cubicBezTo>
                <a:cubicBezTo>
                  <a:pt x="-4459" y="939528"/>
                  <a:pt x="-4459" y="909749"/>
                  <a:pt x="13380" y="891882"/>
                </a:cubicBezTo>
                <a:cubicBezTo>
                  <a:pt x="890457" y="13401"/>
                  <a:pt x="890457" y="13401"/>
                  <a:pt x="890457" y="13401"/>
                </a:cubicBezTo>
                <a:cubicBezTo>
                  <a:pt x="899376" y="4467"/>
                  <a:pt x="911269" y="0"/>
                  <a:pt x="923161"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338616253"/>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Product Concept Page 07">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488480" y="613462"/>
            <a:ext cx="6076458" cy="4106176"/>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097876641"/>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Product Concept Page 08">
    <p:spTree>
      <p:nvGrpSpPr>
        <p:cNvPr id="1" name=""/>
        <p:cNvGrpSpPr/>
        <p:nvPr/>
      </p:nvGrpSpPr>
      <p:grpSpPr>
        <a:xfrm>
          <a:off x="0" y="0"/>
          <a:ext cx="0" cy="0"/>
          <a:chOff x="0" y="0"/>
          <a:chExt cx="0" cy="0"/>
        </a:xfrm>
      </p:grpSpPr>
      <p:sp>
        <p:nvSpPr>
          <p:cNvPr id="15" name="Picture Placeholder 14"/>
          <p:cNvSpPr>
            <a:spLocks noGrp="1"/>
          </p:cNvSpPr>
          <p:nvPr>
            <p:ph type="pic" sz="quarter" idx="12" hasCustomPrompt="1"/>
          </p:nvPr>
        </p:nvSpPr>
        <p:spPr>
          <a:xfrm>
            <a:off x="8188436" y="2007727"/>
            <a:ext cx="2438698" cy="2438696"/>
          </a:xfrm>
          <a:custGeom>
            <a:avLst/>
            <a:gdLst>
              <a:gd name="connsiteX0" fmla="*/ 1219349 w 2438698"/>
              <a:gd name="connsiteY0" fmla="*/ 0 h 2438696"/>
              <a:gd name="connsiteX1" fmla="*/ 2438698 w 2438698"/>
              <a:gd name="connsiteY1" fmla="*/ 1219349 h 2438696"/>
              <a:gd name="connsiteX2" fmla="*/ 1344020 w 2438698"/>
              <a:gd name="connsiteY2" fmla="*/ 2432403 h 2438696"/>
              <a:gd name="connsiteX3" fmla="*/ 1219389 w 2438698"/>
              <a:gd name="connsiteY3" fmla="*/ 2438696 h 2438696"/>
              <a:gd name="connsiteX4" fmla="*/ 1219309 w 2438698"/>
              <a:gd name="connsiteY4" fmla="*/ 2438696 h 2438696"/>
              <a:gd name="connsiteX5" fmla="*/ 1094678 w 2438698"/>
              <a:gd name="connsiteY5" fmla="*/ 2432403 h 2438696"/>
              <a:gd name="connsiteX6" fmla="*/ 0 w 2438698"/>
              <a:gd name="connsiteY6" fmla="*/ 1219349 h 2438696"/>
              <a:gd name="connsiteX7" fmla="*/ 1219349 w 2438698"/>
              <a:gd name="connsiteY7" fmla="*/ 0 h 2438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8698" h="2438696">
                <a:moveTo>
                  <a:pt x="1219349" y="0"/>
                </a:moveTo>
                <a:cubicBezTo>
                  <a:pt x="1892777" y="0"/>
                  <a:pt x="2438698" y="545921"/>
                  <a:pt x="2438698" y="1219349"/>
                </a:cubicBezTo>
                <a:cubicBezTo>
                  <a:pt x="2438698" y="1850688"/>
                  <a:pt x="1958885" y="2369960"/>
                  <a:pt x="1344020" y="2432403"/>
                </a:cubicBezTo>
                <a:lnTo>
                  <a:pt x="1219389" y="2438696"/>
                </a:lnTo>
                <a:lnTo>
                  <a:pt x="1219309" y="2438696"/>
                </a:lnTo>
                <a:lnTo>
                  <a:pt x="1094678" y="2432403"/>
                </a:lnTo>
                <a:cubicBezTo>
                  <a:pt x="479813" y="2369960"/>
                  <a:pt x="0" y="1850688"/>
                  <a:pt x="0" y="1219349"/>
                </a:cubicBezTo>
                <a:cubicBezTo>
                  <a:pt x="0" y="545921"/>
                  <a:pt x="545921" y="0"/>
                  <a:pt x="1219349"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2" name="Picture Placeholder 11"/>
          <p:cNvSpPr>
            <a:spLocks noGrp="1"/>
          </p:cNvSpPr>
          <p:nvPr>
            <p:ph type="pic" sz="quarter" idx="11" hasCustomPrompt="1"/>
          </p:nvPr>
        </p:nvSpPr>
        <p:spPr>
          <a:xfrm>
            <a:off x="4880367" y="2007727"/>
            <a:ext cx="2440182" cy="2438696"/>
          </a:xfrm>
          <a:custGeom>
            <a:avLst/>
            <a:gdLst>
              <a:gd name="connsiteX0" fmla="*/ 1220092 w 2440182"/>
              <a:gd name="connsiteY0" fmla="*/ 0 h 2438696"/>
              <a:gd name="connsiteX1" fmla="*/ 2433885 w 2440182"/>
              <a:gd name="connsiteY1" fmla="*/ 1094678 h 2438696"/>
              <a:gd name="connsiteX2" fmla="*/ 2440182 w 2440182"/>
              <a:gd name="connsiteY2" fmla="*/ 1219310 h 2438696"/>
              <a:gd name="connsiteX3" fmla="*/ 2440182 w 2440182"/>
              <a:gd name="connsiteY3" fmla="*/ 1219389 h 2438696"/>
              <a:gd name="connsiteX4" fmla="*/ 2433885 w 2440182"/>
              <a:gd name="connsiteY4" fmla="*/ 1344020 h 2438696"/>
              <a:gd name="connsiteX5" fmla="*/ 1344840 w 2440182"/>
              <a:gd name="connsiteY5" fmla="*/ 2432403 h 2438696"/>
              <a:gd name="connsiteX6" fmla="*/ 1220132 w 2440182"/>
              <a:gd name="connsiteY6" fmla="*/ 2438696 h 2438696"/>
              <a:gd name="connsiteX7" fmla="*/ 1220053 w 2440182"/>
              <a:gd name="connsiteY7" fmla="*/ 2438696 h 2438696"/>
              <a:gd name="connsiteX8" fmla="*/ 1095345 w 2440182"/>
              <a:gd name="connsiteY8" fmla="*/ 2432403 h 2438696"/>
              <a:gd name="connsiteX9" fmla="*/ 0 w 2440182"/>
              <a:gd name="connsiteY9" fmla="*/ 1219349 h 2438696"/>
              <a:gd name="connsiteX10" fmla="*/ 1220092 w 2440182"/>
              <a:gd name="connsiteY10" fmla="*/ 0 h 2438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0182" h="2438696">
                <a:moveTo>
                  <a:pt x="1220092" y="0"/>
                </a:moveTo>
                <a:cubicBezTo>
                  <a:pt x="1851815" y="0"/>
                  <a:pt x="2371404" y="479814"/>
                  <a:pt x="2433885" y="1094678"/>
                </a:cubicBezTo>
                <a:lnTo>
                  <a:pt x="2440182" y="1219310"/>
                </a:lnTo>
                <a:lnTo>
                  <a:pt x="2440182" y="1219389"/>
                </a:lnTo>
                <a:lnTo>
                  <a:pt x="2433885" y="1344020"/>
                </a:lnTo>
                <a:cubicBezTo>
                  <a:pt x="2375570" y="1917894"/>
                  <a:pt x="1919062" y="2374123"/>
                  <a:pt x="1344840" y="2432403"/>
                </a:cubicBezTo>
                <a:lnTo>
                  <a:pt x="1220132" y="2438696"/>
                </a:lnTo>
                <a:lnTo>
                  <a:pt x="1220053" y="2438696"/>
                </a:lnTo>
                <a:lnTo>
                  <a:pt x="1095345" y="2432403"/>
                </a:lnTo>
                <a:cubicBezTo>
                  <a:pt x="480106" y="2369960"/>
                  <a:pt x="0" y="1850688"/>
                  <a:pt x="0" y="1219349"/>
                </a:cubicBezTo>
                <a:cubicBezTo>
                  <a:pt x="0" y="545921"/>
                  <a:pt x="546254" y="0"/>
                  <a:pt x="1220092"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8" name="Picture Placeholder 7"/>
          <p:cNvSpPr>
            <a:spLocks noGrp="1"/>
          </p:cNvSpPr>
          <p:nvPr>
            <p:ph type="pic" sz="quarter" idx="10" hasCustomPrompt="1"/>
          </p:nvPr>
        </p:nvSpPr>
        <p:spPr>
          <a:xfrm>
            <a:off x="1573786" y="2007727"/>
            <a:ext cx="2438698" cy="2438698"/>
          </a:xfrm>
          <a:custGeom>
            <a:avLst/>
            <a:gdLst>
              <a:gd name="connsiteX0" fmla="*/ 1219349 w 2438698"/>
              <a:gd name="connsiteY0" fmla="*/ 0 h 2438698"/>
              <a:gd name="connsiteX1" fmla="*/ 2438698 w 2438698"/>
              <a:gd name="connsiteY1" fmla="*/ 1219349 h 2438698"/>
              <a:gd name="connsiteX2" fmla="*/ 1219349 w 2438698"/>
              <a:gd name="connsiteY2" fmla="*/ 2438698 h 2438698"/>
              <a:gd name="connsiteX3" fmla="*/ 0 w 2438698"/>
              <a:gd name="connsiteY3" fmla="*/ 1219349 h 2438698"/>
              <a:gd name="connsiteX4" fmla="*/ 1219349 w 2438698"/>
              <a:gd name="connsiteY4" fmla="*/ 0 h 243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698" h="2438698">
                <a:moveTo>
                  <a:pt x="1219349" y="0"/>
                </a:moveTo>
                <a:cubicBezTo>
                  <a:pt x="1892777" y="0"/>
                  <a:pt x="2438698" y="545921"/>
                  <a:pt x="2438698" y="1219349"/>
                </a:cubicBezTo>
                <a:cubicBezTo>
                  <a:pt x="2438698" y="1892777"/>
                  <a:pt x="1892777" y="2438698"/>
                  <a:pt x="1219349" y="2438698"/>
                </a:cubicBezTo>
                <a:cubicBezTo>
                  <a:pt x="545921" y="2438698"/>
                  <a:pt x="0" y="1892777"/>
                  <a:pt x="0" y="1219349"/>
                </a:cubicBezTo>
                <a:cubicBezTo>
                  <a:pt x="0" y="545921"/>
                  <a:pt x="545921" y="0"/>
                  <a:pt x="1219349"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700237061"/>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Product Features Page 02">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6575777" y="1521029"/>
            <a:ext cx="4897300" cy="4358106"/>
          </a:xfrm>
          <a:prstGeom prst="rect">
            <a:avLst/>
          </a:prstGeom>
        </p:spPr>
        <p:txBody>
          <a:bodyPr/>
          <a:lstStyle>
            <a:lvl1pPr marL="0" indent="0" algn="ctr">
              <a:buNone/>
              <a:defRPr sz="1800"/>
            </a:lvl1pPr>
          </a:lstStyle>
          <a:p>
            <a:r>
              <a:rPr lang="en-US" dirty="0"/>
              <a:t>Image Placeholder</a:t>
            </a:r>
          </a:p>
        </p:txBody>
      </p:sp>
      <p:sp>
        <p:nvSpPr>
          <p:cNvPr id="8" name="Picture Placeholder 7"/>
          <p:cNvSpPr>
            <a:spLocks noGrp="1"/>
          </p:cNvSpPr>
          <p:nvPr>
            <p:ph type="pic" sz="quarter" idx="11" hasCustomPrompt="1"/>
          </p:nvPr>
        </p:nvSpPr>
        <p:spPr>
          <a:xfrm>
            <a:off x="5068118" y="3024234"/>
            <a:ext cx="3609158" cy="3159079"/>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342791303"/>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Product Features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637687"/>
            <a:ext cx="12192000" cy="5220313"/>
          </a:xfrm>
          <a:prstGeom prst="rect">
            <a:avLst/>
          </a:prstGeom>
        </p:spPr>
        <p:txBody>
          <a:bodyPr/>
          <a:lstStyle>
            <a:lvl1pPr marL="0" indent="0">
              <a:buNone/>
              <a:defRPr sz="1800"/>
            </a:lvl1pPr>
          </a:lstStyle>
          <a:p>
            <a:r>
              <a:rPr lang="en-US" dirty="0"/>
              <a:t>Image Placeholder</a:t>
            </a:r>
          </a:p>
        </p:txBody>
      </p:sp>
      <p:sp>
        <p:nvSpPr>
          <p:cNvPr id="14" name="Picture Placeholder 13"/>
          <p:cNvSpPr>
            <a:spLocks noGrp="1"/>
          </p:cNvSpPr>
          <p:nvPr>
            <p:ph type="pic" sz="quarter" idx="11" hasCustomPrompt="1"/>
          </p:nvPr>
        </p:nvSpPr>
        <p:spPr>
          <a:xfrm rot="1498296">
            <a:off x="5241369" y="1626403"/>
            <a:ext cx="1902459" cy="4145023"/>
          </a:xfrm>
          <a:custGeom>
            <a:avLst/>
            <a:gdLst>
              <a:gd name="connsiteX0" fmla="*/ 138389 w 1902459"/>
              <a:gd name="connsiteY0" fmla="*/ 460877 h 4145023"/>
              <a:gd name="connsiteX1" fmla="*/ 1902459 w 1902459"/>
              <a:gd name="connsiteY1" fmla="*/ 0 h 4145023"/>
              <a:gd name="connsiteX2" fmla="*/ 1816104 w 1902459"/>
              <a:gd name="connsiteY2" fmla="*/ 3845161 h 4145023"/>
              <a:gd name="connsiteX3" fmla="*/ 0 w 1902459"/>
              <a:gd name="connsiteY3" fmla="*/ 4145023 h 4145023"/>
            </a:gdLst>
            <a:ahLst/>
            <a:cxnLst>
              <a:cxn ang="0">
                <a:pos x="connsiteX0" y="connsiteY0"/>
              </a:cxn>
              <a:cxn ang="0">
                <a:pos x="connsiteX1" y="connsiteY1"/>
              </a:cxn>
              <a:cxn ang="0">
                <a:pos x="connsiteX2" y="connsiteY2"/>
              </a:cxn>
              <a:cxn ang="0">
                <a:pos x="connsiteX3" y="connsiteY3"/>
              </a:cxn>
            </a:cxnLst>
            <a:rect l="l" t="t" r="r" b="b"/>
            <a:pathLst>
              <a:path w="1902459" h="4145023">
                <a:moveTo>
                  <a:pt x="138389" y="460877"/>
                </a:moveTo>
                <a:lnTo>
                  <a:pt x="1902459" y="0"/>
                </a:lnTo>
                <a:lnTo>
                  <a:pt x="1816104" y="3845161"/>
                </a:lnTo>
                <a:lnTo>
                  <a:pt x="0" y="4145023"/>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907292942"/>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Product Features Page 04">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7134773" y="-9410"/>
            <a:ext cx="5052078" cy="2678304"/>
          </a:xfrm>
          <a:custGeom>
            <a:avLst/>
            <a:gdLst>
              <a:gd name="connsiteX0" fmla="*/ 5016961 w 5052078"/>
              <a:gd name="connsiteY0" fmla="*/ 1 h 2678304"/>
              <a:gd name="connsiteX1" fmla="*/ 5052078 w 5052078"/>
              <a:gd name="connsiteY1" fmla="*/ 1 h 2678304"/>
              <a:gd name="connsiteX2" fmla="*/ 5052078 w 5052078"/>
              <a:gd name="connsiteY2" fmla="*/ 1109408 h 2678304"/>
              <a:gd name="connsiteX3" fmla="*/ 3992588 w 5052078"/>
              <a:gd name="connsiteY3" fmla="*/ 2161209 h 2678304"/>
              <a:gd name="connsiteX4" fmla="*/ 3418377 w 5052078"/>
              <a:gd name="connsiteY4" fmla="*/ 2159118 h 2678304"/>
              <a:gd name="connsiteX5" fmla="*/ 3420469 w 5052078"/>
              <a:gd name="connsiteY5" fmla="*/ 1584907 h 2678304"/>
              <a:gd name="connsiteX6" fmla="*/ 2366157 w 5052078"/>
              <a:gd name="connsiteY6" fmla="*/ 1 h 2678304"/>
              <a:gd name="connsiteX7" fmla="*/ 3661920 w 5052078"/>
              <a:gd name="connsiteY7" fmla="*/ 1 h 2678304"/>
              <a:gd name="connsiteX8" fmla="*/ 1097522 w 5052078"/>
              <a:gd name="connsiteY8" fmla="*/ 2545786 h 2678304"/>
              <a:gd name="connsiteX9" fmla="*/ 452009 w 5052078"/>
              <a:gd name="connsiteY9" fmla="*/ 2543436 h 2678304"/>
              <a:gd name="connsiteX10" fmla="*/ 454360 w 5052078"/>
              <a:gd name="connsiteY10" fmla="*/ 1897923 h 2678304"/>
              <a:gd name="connsiteX11" fmla="*/ 3754667 w 5052078"/>
              <a:gd name="connsiteY11" fmla="*/ 0 h 2678304"/>
              <a:gd name="connsiteX12" fmla="*/ 4907301 w 5052078"/>
              <a:gd name="connsiteY12" fmla="*/ 0 h 2678304"/>
              <a:gd name="connsiteX13" fmla="*/ 2533659 w 5052078"/>
              <a:gd name="connsiteY13" fmla="*/ 2356417 h 2678304"/>
              <a:gd name="connsiteX14" fmla="*/ 1959448 w 5052078"/>
              <a:gd name="connsiteY14" fmla="*/ 2354326 h 2678304"/>
              <a:gd name="connsiteX15" fmla="*/ 1961539 w 5052078"/>
              <a:gd name="connsiteY15" fmla="*/ 1780115 h 2678304"/>
              <a:gd name="connsiteX16" fmla="*/ 1113517 w 5052078"/>
              <a:gd name="connsiteY16" fmla="*/ 0 h 2678304"/>
              <a:gd name="connsiteX17" fmla="*/ 2266152 w 5052078"/>
              <a:gd name="connsiteY17" fmla="*/ 0 h 2678304"/>
              <a:gd name="connsiteX18" fmla="*/ 692091 w 5052078"/>
              <a:gd name="connsiteY18" fmla="*/ 1562637 h 2678304"/>
              <a:gd name="connsiteX19" fmla="*/ 117880 w 5052078"/>
              <a:gd name="connsiteY19" fmla="*/ 1560546 h 2678304"/>
              <a:gd name="connsiteX20" fmla="*/ 119972 w 5052078"/>
              <a:gd name="connsiteY20" fmla="*/ 986335 h 26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052078" h="2678304">
                <a:moveTo>
                  <a:pt x="5016961" y="1"/>
                </a:moveTo>
                <a:lnTo>
                  <a:pt x="5052078" y="1"/>
                </a:lnTo>
                <a:lnTo>
                  <a:pt x="5052078" y="1109408"/>
                </a:lnTo>
                <a:lnTo>
                  <a:pt x="3992588" y="2161209"/>
                </a:lnTo>
                <a:cubicBezTo>
                  <a:pt x="3833446" y="2319195"/>
                  <a:pt x="3576364" y="2318259"/>
                  <a:pt x="3418377" y="2159118"/>
                </a:cubicBezTo>
                <a:cubicBezTo>
                  <a:pt x="3260391" y="1999976"/>
                  <a:pt x="3261327" y="1742893"/>
                  <a:pt x="3420469" y="1584907"/>
                </a:cubicBezTo>
                <a:close/>
                <a:moveTo>
                  <a:pt x="2366157" y="1"/>
                </a:moveTo>
                <a:lnTo>
                  <a:pt x="3661920" y="1"/>
                </a:lnTo>
                <a:lnTo>
                  <a:pt x="1097522" y="2545786"/>
                </a:lnTo>
                <a:cubicBezTo>
                  <a:pt x="918620" y="2723391"/>
                  <a:pt x="629613" y="2722338"/>
                  <a:pt x="452009" y="2543436"/>
                </a:cubicBezTo>
                <a:cubicBezTo>
                  <a:pt x="274405" y="2364534"/>
                  <a:pt x="275458" y="2075527"/>
                  <a:pt x="454360" y="1897923"/>
                </a:cubicBezTo>
                <a:close/>
                <a:moveTo>
                  <a:pt x="3754667" y="0"/>
                </a:moveTo>
                <a:lnTo>
                  <a:pt x="4907301" y="0"/>
                </a:lnTo>
                <a:lnTo>
                  <a:pt x="2533659" y="2356417"/>
                </a:lnTo>
                <a:cubicBezTo>
                  <a:pt x="2374517" y="2514403"/>
                  <a:pt x="2117434" y="2513467"/>
                  <a:pt x="1959448" y="2354326"/>
                </a:cubicBezTo>
                <a:cubicBezTo>
                  <a:pt x="1801461" y="2195184"/>
                  <a:pt x="1802397" y="1938101"/>
                  <a:pt x="1961539" y="1780115"/>
                </a:cubicBezTo>
                <a:close/>
                <a:moveTo>
                  <a:pt x="1113517" y="0"/>
                </a:moveTo>
                <a:lnTo>
                  <a:pt x="2266152" y="0"/>
                </a:lnTo>
                <a:lnTo>
                  <a:pt x="692091" y="1562637"/>
                </a:lnTo>
                <a:cubicBezTo>
                  <a:pt x="532950" y="1720623"/>
                  <a:pt x="275867" y="1719687"/>
                  <a:pt x="117880" y="1560546"/>
                </a:cubicBezTo>
                <a:cubicBezTo>
                  <a:pt x="-40106" y="1401404"/>
                  <a:pt x="-39170" y="1144321"/>
                  <a:pt x="119972" y="986335"/>
                </a:cubicBezTo>
                <a:close/>
              </a:path>
            </a:pathLst>
          </a:custGeom>
        </p:spPr>
        <p:txBody>
          <a:bodyPr wrap="square" anchor="ctr">
            <a:noAutofit/>
          </a:bodyPr>
          <a:lstStyle>
            <a:lvl1pPr marL="0" indent="0" algn="ctr">
              <a:buNone/>
              <a:defRPr sz="1800"/>
            </a:lvl1pPr>
          </a:lstStyle>
          <a:p>
            <a:r>
              <a:rPr lang="en-US" dirty="0"/>
              <a:t>Image Placeholder</a:t>
            </a:r>
          </a:p>
        </p:txBody>
      </p:sp>
      <p:sp>
        <p:nvSpPr>
          <p:cNvPr id="23" name="Picture Placeholder 7"/>
          <p:cNvSpPr>
            <a:spLocks noGrp="1"/>
          </p:cNvSpPr>
          <p:nvPr>
            <p:ph type="pic" sz="quarter" idx="11" hasCustomPrompt="1"/>
          </p:nvPr>
        </p:nvSpPr>
        <p:spPr>
          <a:xfrm>
            <a:off x="0" y="2374900"/>
            <a:ext cx="12192000" cy="4483100"/>
          </a:xfrm>
          <a:prstGeom prst="rect">
            <a:avLst/>
          </a:prstGeom>
        </p:spPr>
        <p:txBody>
          <a:bodyPr/>
          <a:lstStyle>
            <a:lvl1pPr marL="0" indent="0">
              <a:buNone/>
              <a:defRPr sz="1800"/>
            </a:lvl1pPr>
          </a:lstStyle>
          <a:p>
            <a:r>
              <a:rPr lang="en-US" dirty="0"/>
              <a:t>Image Placeholder</a:t>
            </a:r>
          </a:p>
        </p:txBody>
      </p:sp>
      <p:sp>
        <p:nvSpPr>
          <p:cNvPr id="28" name="Picture Placeholder 27"/>
          <p:cNvSpPr>
            <a:spLocks noGrp="1"/>
          </p:cNvSpPr>
          <p:nvPr>
            <p:ph type="pic" sz="quarter" idx="12" hasCustomPrompt="1"/>
          </p:nvPr>
        </p:nvSpPr>
        <p:spPr>
          <a:xfrm rot="284207">
            <a:off x="4466282" y="2179463"/>
            <a:ext cx="3272199" cy="3026562"/>
          </a:xfrm>
          <a:custGeom>
            <a:avLst/>
            <a:gdLst>
              <a:gd name="connsiteX0" fmla="*/ 3237076 w 3272199"/>
              <a:gd name="connsiteY0" fmla="*/ 0 h 3026562"/>
              <a:gd name="connsiteX1" fmla="*/ 3272199 w 3272199"/>
              <a:gd name="connsiteY1" fmla="*/ 2475460 h 3026562"/>
              <a:gd name="connsiteX2" fmla="*/ 0 w 3272199"/>
              <a:gd name="connsiteY2" fmla="*/ 3026562 h 3026562"/>
              <a:gd name="connsiteX3" fmla="*/ 0 w 3272199"/>
              <a:gd name="connsiteY3" fmla="*/ 2792375 h 3026562"/>
              <a:gd name="connsiteX4" fmla="*/ 32236 w 3272199"/>
              <a:gd name="connsiteY4" fmla="*/ 1094663 h 302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199" h="3026562">
                <a:moveTo>
                  <a:pt x="3237076" y="0"/>
                </a:moveTo>
                <a:lnTo>
                  <a:pt x="3272199" y="2475460"/>
                </a:lnTo>
                <a:lnTo>
                  <a:pt x="0" y="3026562"/>
                </a:lnTo>
                <a:lnTo>
                  <a:pt x="0" y="2792375"/>
                </a:lnTo>
                <a:lnTo>
                  <a:pt x="32236" y="1094663"/>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66466401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MAGE-LAYOUT-52">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6096000" y="609600"/>
            <a:ext cx="5486400" cy="5638800"/>
          </a:xfrm>
          <a:prstGeom prst="roundRect">
            <a:avLst>
              <a:gd name="adj" fmla="val 13426"/>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
        <p:nvSpPr>
          <p:cNvPr id="6" name="Title 2">
            <a:extLst>
              <a:ext uri="{FF2B5EF4-FFF2-40B4-BE49-F238E27FC236}">
                <a16:creationId xmlns:a16="http://schemas.microsoft.com/office/drawing/2014/main" id="{8A1A493F-56F4-F639-CCAA-32A750E3F255}"/>
              </a:ext>
            </a:extLst>
          </p:cNvPr>
          <p:cNvSpPr>
            <a:spLocks noGrp="1"/>
          </p:cNvSpPr>
          <p:nvPr>
            <p:ph type="title"/>
          </p:nvPr>
        </p:nvSpPr>
        <p:spPr>
          <a:xfrm>
            <a:off x="609600" y="1463040"/>
            <a:ext cx="4876800" cy="2372360"/>
          </a:xfrm>
          <a:prstGeom prst="rect">
            <a:avLst/>
          </a:prstGeom>
        </p:spPr>
        <p:txBody>
          <a:bodyPr/>
          <a:lstStyle>
            <a:lvl1pPr>
              <a:lnSpc>
                <a:spcPct val="100000"/>
              </a:lnSpc>
              <a:defRPr sz="4400" b="1"/>
            </a:lvl1pPr>
          </a:lstStyle>
          <a:p>
            <a:r>
              <a:rPr lang="en-US"/>
              <a:t>Click to edit Master title style</a:t>
            </a:r>
          </a:p>
        </p:txBody>
      </p:sp>
      <p:sp>
        <p:nvSpPr>
          <p:cNvPr id="10" name="Text Placeholder 3">
            <a:extLst>
              <a:ext uri="{FF2B5EF4-FFF2-40B4-BE49-F238E27FC236}">
                <a16:creationId xmlns:a16="http://schemas.microsoft.com/office/drawing/2014/main" id="{A56F8EC8-3094-2327-8CDA-105B01452A60}"/>
              </a:ext>
            </a:extLst>
          </p:cNvPr>
          <p:cNvSpPr>
            <a:spLocks noGrp="1"/>
          </p:cNvSpPr>
          <p:nvPr>
            <p:ph type="body" sz="quarter" idx="11" hasCustomPrompt="1"/>
          </p:nvPr>
        </p:nvSpPr>
        <p:spPr>
          <a:xfrm>
            <a:off x="609600" y="60960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11" name="Text Placeholder 3">
            <a:extLst>
              <a:ext uri="{FF2B5EF4-FFF2-40B4-BE49-F238E27FC236}">
                <a16:creationId xmlns:a16="http://schemas.microsoft.com/office/drawing/2014/main" id="{C824FAC3-72BD-3B17-0768-48F70B88DAB2}"/>
              </a:ext>
            </a:extLst>
          </p:cNvPr>
          <p:cNvSpPr>
            <a:spLocks noGrp="1"/>
          </p:cNvSpPr>
          <p:nvPr>
            <p:ph type="body" sz="quarter" idx="12" hasCustomPrompt="1"/>
          </p:nvPr>
        </p:nvSpPr>
        <p:spPr>
          <a:xfrm>
            <a:off x="609600" y="5981660"/>
            <a:ext cx="48768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TEXT</a:t>
            </a:r>
          </a:p>
        </p:txBody>
      </p:sp>
    </p:spTree>
    <p:extLst>
      <p:ext uri="{BB962C8B-B14F-4D97-AF65-F5344CB8AC3E}">
        <p14:creationId xmlns:p14="http://schemas.microsoft.com/office/powerpoint/2010/main" val="2230517505"/>
      </p:ext>
    </p:extLst>
  </p:cSld>
  <p:clrMapOvr>
    <a:masterClrMapping/>
  </p:clrMapOvr>
  <p:hf sldNum="0" hdr="0" ftr="0" dt="0"/>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Product Features Page 0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062643" y="0"/>
            <a:ext cx="4129357"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997701524"/>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Product Features Page 06">
    <p:spTree>
      <p:nvGrpSpPr>
        <p:cNvPr id="1" name=""/>
        <p:cNvGrpSpPr/>
        <p:nvPr/>
      </p:nvGrpSpPr>
      <p:grpSpPr>
        <a:xfrm>
          <a:off x="0" y="0"/>
          <a:ext cx="0" cy="0"/>
          <a:chOff x="0" y="0"/>
          <a:chExt cx="0" cy="0"/>
        </a:xfrm>
      </p:grpSpPr>
      <p:sp>
        <p:nvSpPr>
          <p:cNvPr id="5" name="Rectangle 4"/>
          <p:cNvSpPr>
            <a:spLocks noChangeArrowheads="1"/>
          </p:cNvSpPr>
          <p:nvPr userDrawn="1"/>
        </p:nvSpPr>
        <p:spPr bwMode="auto">
          <a:xfrm>
            <a:off x="0" y="2971"/>
            <a:ext cx="12192000" cy="68760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Picture Placeholder 7"/>
          <p:cNvSpPr>
            <a:spLocks noGrp="1"/>
          </p:cNvSpPr>
          <p:nvPr>
            <p:ph type="pic" sz="quarter" idx="11" hasCustomPrompt="1"/>
          </p:nvPr>
        </p:nvSpPr>
        <p:spPr>
          <a:xfrm>
            <a:off x="0" y="2374900"/>
            <a:ext cx="12192000" cy="4483100"/>
          </a:xfrm>
          <a:prstGeom prst="rect">
            <a:avLst/>
          </a:prstGeom>
        </p:spPr>
        <p:txBody>
          <a:bodyPr/>
          <a:lstStyle>
            <a:lvl1pPr marL="0" indent="0">
              <a:buNone/>
              <a:defRPr sz="1800"/>
            </a:lvl1pPr>
          </a:lstStyle>
          <a:p>
            <a:r>
              <a:rPr lang="en-US" dirty="0"/>
              <a:t>Image Placeholder</a:t>
            </a:r>
          </a:p>
        </p:txBody>
      </p:sp>
      <p:sp>
        <p:nvSpPr>
          <p:cNvPr id="8" name="Picture Placeholder 7"/>
          <p:cNvSpPr>
            <a:spLocks noGrp="1"/>
          </p:cNvSpPr>
          <p:nvPr>
            <p:ph type="pic" sz="quarter" idx="12" hasCustomPrompt="1"/>
          </p:nvPr>
        </p:nvSpPr>
        <p:spPr>
          <a:xfrm>
            <a:off x="4446146" y="2315145"/>
            <a:ext cx="3477913" cy="2747284"/>
          </a:xfrm>
          <a:custGeom>
            <a:avLst/>
            <a:gdLst>
              <a:gd name="connsiteX0" fmla="*/ 0 w 3477913"/>
              <a:gd name="connsiteY0" fmla="*/ 0 h 2747284"/>
              <a:gd name="connsiteX1" fmla="*/ 3284861 w 3477913"/>
              <a:gd name="connsiteY1" fmla="*/ 825670 h 2747284"/>
              <a:gd name="connsiteX2" fmla="*/ 3477913 w 3477913"/>
              <a:gd name="connsiteY2" fmla="*/ 2747284 h 2747284"/>
              <a:gd name="connsiteX3" fmla="*/ 169292 w 3477913"/>
              <a:gd name="connsiteY3" fmla="*/ 2468101 h 2747284"/>
            </a:gdLst>
            <a:ahLst/>
            <a:cxnLst>
              <a:cxn ang="0">
                <a:pos x="connsiteX0" y="connsiteY0"/>
              </a:cxn>
              <a:cxn ang="0">
                <a:pos x="connsiteX1" y="connsiteY1"/>
              </a:cxn>
              <a:cxn ang="0">
                <a:pos x="connsiteX2" y="connsiteY2"/>
              </a:cxn>
              <a:cxn ang="0">
                <a:pos x="connsiteX3" y="connsiteY3"/>
              </a:cxn>
            </a:cxnLst>
            <a:rect l="l" t="t" r="r" b="b"/>
            <a:pathLst>
              <a:path w="3477913" h="2747284">
                <a:moveTo>
                  <a:pt x="0" y="0"/>
                </a:moveTo>
                <a:lnTo>
                  <a:pt x="3284861" y="825670"/>
                </a:lnTo>
                <a:lnTo>
                  <a:pt x="3477913" y="2747284"/>
                </a:lnTo>
                <a:lnTo>
                  <a:pt x="169292" y="2468101"/>
                </a:lnTo>
                <a:close/>
              </a:path>
            </a:pathLst>
          </a:custGeom>
        </p:spPr>
        <p:txBody>
          <a:bodyPr wrap="square" anchor="ctr">
            <a:noAutofit/>
          </a:bodyPr>
          <a:lstStyle>
            <a:lvl1pPr marL="0" indent="0" algn="ctr">
              <a:buNone/>
              <a:defRPr sz="1800"/>
            </a:lvl1pPr>
          </a:lstStyle>
          <a:p>
            <a:r>
              <a:rPr lang="en-US" dirty="0"/>
              <a:t>Image Placeholder</a:t>
            </a:r>
          </a:p>
        </p:txBody>
      </p:sp>
      <p:sp>
        <p:nvSpPr>
          <p:cNvPr id="3" name="Picture Placeholder 21"/>
          <p:cNvSpPr>
            <a:spLocks noGrp="1"/>
          </p:cNvSpPr>
          <p:nvPr>
            <p:ph type="pic" sz="quarter" idx="10" hasCustomPrompt="1"/>
          </p:nvPr>
        </p:nvSpPr>
        <p:spPr>
          <a:xfrm>
            <a:off x="7134773" y="-9410"/>
            <a:ext cx="5052078" cy="2678304"/>
          </a:xfrm>
          <a:custGeom>
            <a:avLst/>
            <a:gdLst>
              <a:gd name="connsiteX0" fmla="*/ 5016961 w 5052078"/>
              <a:gd name="connsiteY0" fmla="*/ 1 h 2678304"/>
              <a:gd name="connsiteX1" fmla="*/ 5052078 w 5052078"/>
              <a:gd name="connsiteY1" fmla="*/ 1 h 2678304"/>
              <a:gd name="connsiteX2" fmla="*/ 5052078 w 5052078"/>
              <a:gd name="connsiteY2" fmla="*/ 1109408 h 2678304"/>
              <a:gd name="connsiteX3" fmla="*/ 3992588 w 5052078"/>
              <a:gd name="connsiteY3" fmla="*/ 2161209 h 2678304"/>
              <a:gd name="connsiteX4" fmla="*/ 3418377 w 5052078"/>
              <a:gd name="connsiteY4" fmla="*/ 2159118 h 2678304"/>
              <a:gd name="connsiteX5" fmla="*/ 3420469 w 5052078"/>
              <a:gd name="connsiteY5" fmla="*/ 1584907 h 2678304"/>
              <a:gd name="connsiteX6" fmla="*/ 2366157 w 5052078"/>
              <a:gd name="connsiteY6" fmla="*/ 1 h 2678304"/>
              <a:gd name="connsiteX7" fmla="*/ 3661920 w 5052078"/>
              <a:gd name="connsiteY7" fmla="*/ 1 h 2678304"/>
              <a:gd name="connsiteX8" fmla="*/ 1097522 w 5052078"/>
              <a:gd name="connsiteY8" fmla="*/ 2545786 h 2678304"/>
              <a:gd name="connsiteX9" fmla="*/ 452009 w 5052078"/>
              <a:gd name="connsiteY9" fmla="*/ 2543436 h 2678304"/>
              <a:gd name="connsiteX10" fmla="*/ 454360 w 5052078"/>
              <a:gd name="connsiteY10" fmla="*/ 1897923 h 2678304"/>
              <a:gd name="connsiteX11" fmla="*/ 3754667 w 5052078"/>
              <a:gd name="connsiteY11" fmla="*/ 0 h 2678304"/>
              <a:gd name="connsiteX12" fmla="*/ 4907301 w 5052078"/>
              <a:gd name="connsiteY12" fmla="*/ 0 h 2678304"/>
              <a:gd name="connsiteX13" fmla="*/ 2533659 w 5052078"/>
              <a:gd name="connsiteY13" fmla="*/ 2356417 h 2678304"/>
              <a:gd name="connsiteX14" fmla="*/ 1959448 w 5052078"/>
              <a:gd name="connsiteY14" fmla="*/ 2354326 h 2678304"/>
              <a:gd name="connsiteX15" fmla="*/ 1961539 w 5052078"/>
              <a:gd name="connsiteY15" fmla="*/ 1780115 h 2678304"/>
              <a:gd name="connsiteX16" fmla="*/ 1113517 w 5052078"/>
              <a:gd name="connsiteY16" fmla="*/ 0 h 2678304"/>
              <a:gd name="connsiteX17" fmla="*/ 2266152 w 5052078"/>
              <a:gd name="connsiteY17" fmla="*/ 0 h 2678304"/>
              <a:gd name="connsiteX18" fmla="*/ 692091 w 5052078"/>
              <a:gd name="connsiteY18" fmla="*/ 1562637 h 2678304"/>
              <a:gd name="connsiteX19" fmla="*/ 117880 w 5052078"/>
              <a:gd name="connsiteY19" fmla="*/ 1560546 h 2678304"/>
              <a:gd name="connsiteX20" fmla="*/ 119972 w 5052078"/>
              <a:gd name="connsiteY20" fmla="*/ 986335 h 26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052078" h="2678304">
                <a:moveTo>
                  <a:pt x="5016961" y="1"/>
                </a:moveTo>
                <a:lnTo>
                  <a:pt x="5052078" y="1"/>
                </a:lnTo>
                <a:lnTo>
                  <a:pt x="5052078" y="1109408"/>
                </a:lnTo>
                <a:lnTo>
                  <a:pt x="3992588" y="2161209"/>
                </a:lnTo>
                <a:cubicBezTo>
                  <a:pt x="3833446" y="2319195"/>
                  <a:pt x="3576364" y="2318259"/>
                  <a:pt x="3418377" y="2159118"/>
                </a:cubicBezTo>
                <a:cubicBezTo>
                  <a:pt x="3260391" y="1999976"/>
                  <a:pt x="3261327" y="1742893"/>
                  <a:pt x="3420469" y="1584907"/>
                </a:cubicBezTo>
                <a:close/>
                <a:moveTo>
                  <a:pt x="2366157" y="1"/>
                </a:moveTo>
                <a:lnTo>
                  <a:pt x="3661920" y="1"/>
                </a:lnTo>
                <a:lnTo>
                  <a:pt x="1097522" y="2545786"/>
                </a:lnTo>
                <a:cubicBezTo>
                  <a:pt x="918620" y="2723391"/>
                  <a:pt x="629613" y="2722338"/>
                  <a:pt x="452009" y="2543436"/>
                </a:cubicBezTo>
                <a:cubicBezTo>
                  <a:pt x="274405" y="2364534"/>
                  <a:pt x="275458" y="2075527"/>
                  <a:pt x="454360" y="1897923"/>
                </a:cubicBezTo>
                <a:close/>
                <a:moveTo>
                  <a:pt x="3754667" y="0"/>
                </a:moveTo>
                <a:lnTo>
                  <a:pt x="4907301" y="0"/>
                </a:lnTo>
                <a:lnTo>
                  <a:pt x="2533659" y="2356417"/>
                </a:lnTo>
                <a:cubicBezTo>
                  <a:pt x="2374517" y="2514403"/>
                  <a:pt x="2117434" y="2513467"/>
                  <a:pt x="1959448" y="2354326"/>
                </a:cubicBezTo>
                <a:cubicBezTo>
                  <a:pt x="1801461" y="2195184"/>
                  <a:pt x="1802397" y="1938101"/>
                  <a:pt x="1961539" y="1780115"/>
                </a:cubicBezTo>
                <a:close/>
                <a:moveTo>
                  <a:pt x="1113517" y="0"/>
                </a:moveTo>
                <a:lnTo>
                  <a:pt x="2266152" y="0"/>
                </a:lnTo>
                <a:lnTo>
                  <a:pt x="692091" y="1562637"/>
                </a:lnTo>
                <a:cubicBezTo>
                  <a:pt x="532950" y="1720623"/>
                  <a:pt x="275867" y="1719687"/>
                  <a:pt x="117880" y="1560546"/>
                </a:cubicBezTo>
                <a:cubicBezTo>
                  <a:pt x="-40106" y="1401404"/>
                  <a:pt x="-39170" y="1144321"/>
                  <a:pt x="119972" y="986335"/>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708149729"/>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Product Features Page 07">
    <p:spTree>
      <p:nvGrpSpPr>
        <p:cNvPr id="1" name=""/>
        <p:cNvGrpSpPr/>
        <p:nvPr/>
      </p:nvGrpSpPr>
      <p:grpSpPr>
        <a:xfrm>
          <a:off x="0" y="0"/>
          <a:ext cx="0" cy="0"/>
          <a:chOff x="0" y="0"/>
          <a:chExt cx="0" cy="0"/>
        </a:xfrm>
      </p:grpSpPr>
      <p:sp>
        <p:nvSpPr>
          <p:cNvPr id="8" name="Picture Placeholder 7"/>
          <p:cNvSpPr>
            <a:spLocks noGrp="1"/>
          </p:cNvSpPr>
          <p:nvPr>
            <p:ph type="pic" sz="quarter" idx="11" hasCustomPrompt="1"/>
          </p:nvPr>
        </p:nvSpPr>
        <p:spPr>
          <a:xfrm>
            <a:off x="6008362" y="952129"/>
            <a:ext cx="2327601" cy="2394321"/>
          </a:xfrm>
          <a:prstGeom prst="rect">
            <a:avLst/>
          </a:prstGeom>
        </p:spPr>
        <p:txBody>
          <a:bodyPr anchor="ctr"/>
          <a:lstStyle>
            <a:lvl1pPr marL="0" indent="0" algn="ctr">
              <a:buNone/>
              <a:defRPr sz="1500"/>
            </a:lvl1pPr>
          </a:lstStyle>
          <a:p>
            <a:r>
              <a:rPr lang="en-US" dirty="0"/>
              <a:t>Image Placeholder</a:t>
            </a:r>
          </a:p>
        </p:txBody>
      </p:sp>
      <p:sp>
        <p:nvSpPr>
          <p:cNvPr id="6" name="Picture Placeholder 5"/>
          <p:cNvSpPr>
            <a:spLocks noGrp="1"/>
          </p:cNvSpPr>
          <p:nvPr>
            <p:ph type="pic" sz="quarter" idx="10" hasCustomPrompt="1"/>
          </p:nvPr>
        </p:nvSpPr>
        <p:spPr>
          <a:xfrm>
            <a:off x="8335953" y="3346562"/>
            <a:ext cx="3190885" cy="3511438"/>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57509880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Product Features Page 08">
    <p:spTree>
      <p:nvGrpSpPr>
        <p:cNvPr id="1" name=""/>
        <p:cNvGrpSpPr/>
        <p:nvPr/>
      </p:nvGrpSpPr>
      <p:grpSpPr>
        <a:xfrm>
          <a:off x="0" y="0"/>
          <a:ext cx="0" cy="0"/>
          <a:chOff x="0" y="0"/>
          <a:chExt cx="0" cy="0"/>
        </a:xfrm>
      </p:grpSpPr>
      <p:sp>
        <p:nvSpPr>
          <p:cNvPr id="19" name="Picture Placeholder 18"/>
          <p:cNvSpPr>
            <a:spLocks noGrp="1"/>
          </p:cNvSpPr>
          <p:nvPr>
            <p:ph type="pic" sz="quarter" idx="11" hasCustomPrompt="1"/>
          </p:nvPr>
        </p:nvSpPr>
        <p:spPr>
          <a:xfrm>
            <a:off x="5487871" y="200827"/>
            <a:ext cx="6704131" cy="6657175"/>
          </a:xfrm>
          <a:custGeom>
            <a:avLst/>
            <a:gdLst>
              <a:gd name="connsiteX0" fmla="*/ 6704130 w 6704131"/>
              <a:gd name="connsiteY0" fmla="*/ 4148031 h 6657175"/>
              <a:gd name="connsiteX1" fmla="*/ 6704131 w 6704131"/>
              <a:gd name="connsiteY1" fmla="*/ 6657175 h 6657175"/>
              <a:gd name="connsiteX2" fmla="*/ 5546258 w 6704131"/>
              <a:gd name="connsiteY2" fmla="*/ 6657175 h 6657175"/>
              <a:gd name="connsiteX3" fmla="*/ 4866925 w 6704131"/>
              <a:gd name="connsiteY3" fmla="*/ 5973459 h 6657175"/>
              <a:gd name="connsiteX4" fmla="*/ 2656784 w 6704131"/>
              <a:gd name="connsiteY4" fmla="*/ 4017423 h 6657175"/>
              <a:gd name="connsiteX5" fmla="*/ 5279612 w 6704131"/>
              <a:gd name="connsiteY5" fmla="*/ 6657175 h 6657175"/>
              <a:gd name="connsiteX6" fmla="*/ 0 w 6704131"/>
              <a:gd name="connsiteY6" fmla="*/ 6657175 h 6657175"/>
              <a:gd name="connsiteX7" fmla="*/ 6704129 w 6704131"/>
              <a:gd name="connsiteY7" fmla="*/ 0 h 6657175"/>
              <a:gd name="connsiteX8" fmla="*/ 6704129 w 6704131"/>
              <a:gd name="connsiteY8" fmla="*/ 3889735 h 6657175"/>
              <a:gd name="connsiteX9" fmla="*/ 4731597 w 6704131"/>
              <a:gd name="connsiteY9" fmla="*/ 5849621 h 6657175"/>
              <a:gd name="connsiteX10" fmla="*/ 2786770 w 6704131"/>
              <a:gd name="connsiteY10" fmla="*/ 3892247 h 66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04131" h="6657175">
                <a:moveTo>
                  <a:pt x="6704130" y="4148031"/>
                </a:moveTo>
                <a:lnTo>
                  <a:pt x="6704131" y="6657175"/>
                </a:lnTo>
                <a:lnTo>
                  <a:pt x="5546258" y="6657175"/>
                </a:lnTo>
                <a:lnTo>
                  <a:pt x="4866925" y="5973459"/>
                </a:lnTo>
                <a:close/>
                <a:moveTo>
                  <a:pt x="2656784" y="4017423"/>
                </a:moveTo>
                <a:lnTo>
                  <a:pt x="5279612" y="6657175"/>
                </a:lnTo>
                <a:lnTo>
                  <a:pt x="0" y="6657175"/>
                </a:lnTo>
                <a:close/>
                <a:moveTo>
                  <a:pt x="6704129" y="0"/>
                </a:moveTo>
                <a:lnTo>
                  <a:pt x="6704129" y="3889735"/>
                </a:lnTo>
                <a:lnTo>
                  <a:pt x="4731597" y="5849621"/>
                </a:lnTo>
                <a:lnTo>
                  <a:pt x="2786770" y="3892247"/>
                </a:lnTo>
                <a:close/>
              </a:path>
            </a:pathLst>
          </a:custGeom>
        </p:spPr>
        <p:txBody>
          <a:bodyPr wrap="square" anchor="ctr">
            <a:noAutofit/>
          </a:bodyPr>
          <a:lstStyle>
            <a:lvl1pPr marL="0" indent="0" algn="r">
              <a:buNone/>
              <a:defRPr sz="1800"/>
            </a:lvl1pPr>
          </a:lstStyle>
          <a:p>
            <a:r>
              <a:rPr lang="en-US" dirty="0"/>
              <a:t>Image Placeholder</a:t>
            </a:r>
          </a:p>
        </p:txBody>
      </p:sp>
      <p:sp>
        <p:nvSpPr>
          <p:cNvPr id="7" name="Picture Placeholder 6"/>
          <p:cNvSpPr>
            <a:spLocks noGrp="1"/>
          </p:cNvSpPr>
          <p:nvPr>
            <p:ph type="pic" sz="quarter" idx="10" hasCustomPrompt="1"/>
          </p:nvPr>
        </p:nvSpPr>
        <p:spPr>
          <a:xfrm>
            <a:off x="4186238" y="2972"/>
            <a:ext cx="7919610" cy="3962995"/>
          </a:xfrm>
          <a:custGeom>
            <a:avLst/>
            <a:gdLst>
              <a:gd name="connsiteX0" fmla="*/ 0 w 7919610"/>
              <a:gd name="connsiteY0" fmla="*/ 0 h 3962995"/>
              <a:gd name="connsiteX1" fmla="*/ 7919610 w 7919610"/>
              <a:gd name="connsiteY1" fmla="*/ 0 h 3962995"/>
              <a:gd name="connsiteX2" fmla="*/ 3959587 w 7919610"/>
              <a:gd name="connsiteY2" fmla="*/ 3962995 h 3962995"/>
              <a:gd name="connsiteX3" fmla="*/ 0 w 7919610"/>
              <a:gd name="connsiteY3" fmla="*/ 437 h 3962995"/>
            </a:gdLst>
            <a:ahLst/>
            <a:cxnLst>
              <a:cxn ang="0">
                <a:pos x="connsiteX0" y="connsiteY0"/>
              </a:cxn>
              <a:cxn ang="0">
                <a:pos x="connsiteX1" y="connsiteY1"/>
              </a:cxn>
              <a:cxn ang="0">
                <a:pos x="connsiteX2" y="connsiteY2"/>
              </a:cxn>
              <a:cxn ang="0">
                <a:pos x="connsiteX3" y="connsiteY3"/>
              </a:cxn>
            </a:cxnLst>
            <a:rect l="l" t="t" r="r" b="b"/>
            <a:pathLst>
              <a:path w="7919610" h="3962995">
                <a:moveTo>
                  <a:pt x="0" y="0"/>
                </a:moveTo>
                <a:lnTo>
                  <a:pt x="7919610" y="0"/>
                </a:lnTo>
                <a:lnTo>
                  <a:pt x="3959587" y="3962995"/>
                </a:lnTo>
                <a:lnTo>
                  <a:pt x="0" y="437"/>
                </a:lnTo>
                <a:close/>
              </a:path>
            </a:pathLst>
          </a:custGeom>
        </p:spPr>
        <p:txBody>
          <a:bodyPr wrap="square">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84900375"/>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Product Features Page 09">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0" y="165968"/>
            <a:ext cx="6668576" cy="6692033"/>
          </a:xfrm>
          <a:custGeom>
            <a:avLst/>
            <a:gdLst>
              <a:gd name="connsiteX0" fmla="*/ 1 w 6668576"/>
              <a:gd name="connsiteY0" fmla="*/ 4169058 h 6692033"/>
              <a:gd name="connsiteX1" fmla="*/ 1835480 w 6668576"/>
              <a:gd name="connsiteY1" fmla="*/ 6010379 h 6692033"/>
              <a:gd name="connsiteX2" fmla="*/ 1151656 w 6668576"/>
              <a:gd name="connsiteY2" fmla="*/ 6692033 h 6692033"/>
              <a:gd name="connsiteX3" fmla="*/ 1 w 6668576"/>
              <a:gd name="connsiteY3" fmla="*/ 6692033 h 6692033"/>
              <a:gd name="connsiteX4" fmla="*/ 4045385 w 6668576"/>
              <a:gd name="connsiteY4" fmla="*/ 4060493 h 6692033"/>
              <a:gd name="connsiteX5" fmla="*/ 6668576 w 6668576"/>
              <a:gd name="connsiteY5" fmla="*/ 6692033 h 6692033"/>
              <a:gd name="connsiteX6" fmla="*/ 1405470 w 6668576"/>
              <a:gd name="connsiteY6" fmla="*/ 6692033 h 6692033"/>
              <a:gd name="connsiteX7" fmla="*/ 0 w 6668576"/>
              <a:gd name="connsiteY7" fmla="*/ 0 h 6692033"/>
              <a:gd name="connsiteX8" fmla="*/ 3919073 w 6668576"/>
              <a:gd name="connsiteY8" fmla="*/ 3931546 h 6692033"/>
              <a:gd name="connsiteX9" fmla="*/ 1960096 w 6668576"/>
              <a:gd name="connsiteY9" fmla="*/ 5884308 h 6692033"/>
              <a:gd name="connsiteX10" fmla="*/ 0 w 6668576"/>
              <a:gd name="connsiteY10" fmla="*/ 3917974 h 6692033"/>
              <a:gd name="connsiteX11" fmla="*/ 0 w 6668576"/>
              <a:gd name="connsiteY11" fmla="*/ 1305991 h 669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68576" h="6692033">
                <a:moveTo>
                  <a:pt x="1" y="4169058"/>
                </a:moveTo>
                <a:lnTo>
                  <a:pt x="1835480" y="6010379"/>
                </a:lnTo>
                <a:lnTo>
                  <a:pt x="1151656" y="6692033"/>
                </a:lnTo>
                <a:lnTo>
                  <a:pt x="1" y="6692033"/>
                </a:lnTo>
                <a:close/>
                <a:moveTo>
                  <a:pt x="4045385" y="4060493"/>
                </a:moveTo>
                <a:lnTo>
                  <a:pt x="6668576" y="6692033"/>
                </a:lnTo>
                <a:lnTo>
                  <a:pt x="1405470" y="6692033"/>
                </a:lnTo>
                <a:close/>
                <a:moveTo>
                  <a:pt x="0" y="0"/>
                </a:moveTo>
                <a:lnTo>
                  <a:pt x="3919073" y="3931546"/>
                </a:lnTo>
                <a:lnTo>
                  <a:pt x="1960096" y="5884308"/>
                </a:lnTo>
                <a:lnTo>
                  <a:pt x="0" y="3917974"/>
                </a:lnTo>
                <a:lnTo>
                  <a:pt x="0" y="1305991"/>
                </a:lnTo>
                <a:close/>
              </a:path>
            </a:pathLst>
          </a:custGeom>
        </p:spPr>
        <p:txBody>
          <a:bodyPr wrap="square" anchor="ctr">
            <a:noAutofit/>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728463667"/>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Targe Page 0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562600" y="0"/>
            <a:ext cx="6629400" cy="687705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777739781"/>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Market Size Page 0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816975" y="0"/>
            <a:ext cx="3375025"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615878568"/>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Competition Analysis Page 02">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2000" cy="6858000"/>
          </a:xfrm>
          <a:prstGeom prst="rect">
            <a:avLst/>
          </a:prstGeom>
        </p:spPr>
        <p:txBody>
          <a:bodyPr anchor="ctr"/>
          <a:lstStyle>
            <a:lvl1pPr marL="0" indent="0">
              <a:buNone/>
              <a:defRPr sz="1800"/>
            </a:lvl1pPr>
          </a:lstStyle>
          <a:p>
            <a:r>
              <a:rPr lang="en-US" dirty="0"/>
              <a:t>Image Placeholder</a:t>
            </a:r>
          </a:p>
        </p:txBody>
      </p:sp>
    </p:spTree>
    <p:extLst>
      <p:ext uri="{BB962C8B-B14F-4D97-AF65-F5344CB8AC3E}">
        <p14:creationId xmlns:p14="http://schemas.microsoft.com/office/powerpoint/2010/main" val="2747004280"/>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S.W.O.T Analysis Page 02">
    <p:spTree>
      <p:nvGrpSpPr>
        <p:cNvPr id="1" name=""/>
        <p:cNvGrpSpPr/>
        <p:nvPr/>
      </p:nvGrpSpPr>
      <p:grpSpPr>
        <a:xfrm>
          <a:off x="0" y="0"/>
          <a:ext cx="0" cy="0"/>
          <a:chOff x="0" y="0"/>
          <a:chExt cx="0" cy="0"/>
        </a:xfrm>
      </p:grpSpPr>
      <p:sp>
        <p:nvSpPr>
          <p:cNvPr id="16" name="Picture Placeholder 15"/>
          <p:cNvSpPr>
            <a:spLocks noGrp="1"/>
          </p:cNvSpPr>
          <p:nvPr>
            <p:ph type="pic" sz="quarter" idx="11" hasCustomPrompt="1"/>
          </p:nvPr>
        </p:nvSpPr>
        <p:spPr>
          <a:xfrm>
            <a:off x="3943684" y="2217674"/>
            <a:ext cx="1840386" cy="1846328"/>
          </a:xfrm>
          <a:custGeom>
            <a:avLst/>
            <a:gdLst>
              <a:gd name="connsiteX0" fmla="*/ 920193 w 1840386"/>
              <a:gd name="connsiteY0" fmla="*/ 0 h 1846328"/>
              <a:gd name="connsiteX1" fmla="*/ 1840386 w 1840386"/>
              <a:gd name="connsiteY1" fmla="*/ 923164 h 1846328"/>
              <a:gd name="connsiteX2" fmla="*/ 920193 w 1840386"/>
              <a:gd name="connsiteY2" fmla="*/ 1846328 h 1846328"/>
              <a:gd name="connsiteX3" fmla="*/ 0 w 1840386"/>
              <a:gd name="connsiteY3" fmla="*/ 923164 h 1846328"/>
              <a:gd name="connsiteX4" fmla="*/ 920193 w 1840386"/>
              <a:gd name="connsiteY4" fmla="*/ 0 h 1846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0386" h="1846328">
                <a:moveTo>
                  <a:pt x="920193" y="0"/>
                </a:moveTo>
                <a:cubicBezTo>
                  <a:pt x="1428402" y="0"/>
                  <a:pt x="1840386" y="413315"/>
                  <a:pt x="1840386" y="923164"/>
                </a:cubicBezTo>
                <a:cubicBezTo>
                  <a:pt x="1840386" y="1433013"/>
                  <a:pt x="1428402" y="1846328"/>
                  <a:pt x="920193" y="1846328"/>
                </a:cubicBezTo>
                <a:cubicBezTo>
                  <a:pt x="411984" y="1846328"/>
                  <a:pt x="0" y="1433013"/>
                  <a:pt x="0" y="923164"/>
                </a:cubicBezTo>
                <a:cubicBezTo>
                  <a:pt x="0" y="413315"/>
                  <a:pt x="411984" y="0"/>
                  <a:pt x="920193" y="0"/>
                </a:cubicBezTo>
                <a:close/>
              </a:path>
            </a:pathLst>
          </a:custGeom>
        </p:spPr>
        <p:txBody>
          <a:bodyPr wrap="square">
            <a:noAutofit/>
          </a:bodyPr>
          <a:lstStyle>
            <a:lvl1pPr marL="0" indent="0" algn="ctr">
              <a:buNone/>
              <a:defRPr sz="1500"/>
            </a:lvl1pPr>
          </a:lstStyle>
          <a:p>
            <a:r>
              <a:rPr lang="en-US" dirty="0"/>
              <a:t>Image Placeholder</a:t>
            </a:r>
          </a:p>
        </p:txBody>
      </p:sp>
      <p:sp>
        <p:nvSpPr>
          <p:cNvPr id="19" name="Picture Placeholder 18"/>
          <p:cNvSpPr>
            <a:spLocks noGrp="1"/>
          </p:cNvSpPr>
          <p:nvPr>
            <p:ph type="pic" sz="quarter" idx="14" hasCustomPrompt="1"/>
          </p:nvPr>
        </p:nvSpPr>
        <p:spPr>
          <a:xfrm>
            <a:off x="1466071" y="2217674"/>
            <a:ext cx="1840386" cy="1846328"/>
          </a:xfrm>
          <a:custGeom>
            <a:avLst/>
            <a:gdLst>
              <a:gd name="connsiteX0" fmla="*/ 920193 w 1840386"/>
              <a:gd name="connsiteY0" fmla="*/ 0 h 1846328"/>
              <a:gd name="connsiteX1" fmla="*/ 1840386 w 1840386"/>
              <a:gd name="connsiteY1" fmla="*/ 923164 h 1846328"/>
              <a:gd name="connsiteX2" fmla="*/ 920193 w 1840386"/>
              <a:gd name="connsiteY2" fmla="*/ 1846328 h 1846328"/>
              <a:gd name="connsiteX3" fmla="*/ 0 w 1840386"/>
              <a:gd name="connsiteY3" fmla="*/ 923164 h 1846328"/>
              <a:gd name="connsiteX4" fmla="*/ 920193 w 1840386"/>
              <a:gd name="connsiteY4" fmla="*/ 0 h 1846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0386" h="1846328">
                <a:moveTo>
                  <a:pt x="920193" y="0"/>
                </a:moveTo>
                <a:cubicBezTo>
                  <a:pt x="1428402" y="0"/>
                  <a:pt x="1840386" y="413315"/>
                  <a:pt x="1840386" y="923164"/>
                </a:cubicBezTo>
                <a:cubicBezTo>
                  <a:pt x="1840386" y="1433013"/>
                  <a:pt x="1428402" y="1846328"/>
                  <a:pt x="920193" y="1846328"/>
                </a:cubicBezTo>
                <a:cubicBezTo>
                  <a:pt x="411984" y="1846328"/>
                  <a:pt x="0" y="1433013"/>
                  <a:pt x="0" y="923164"/>
                </a:cubicBezTo>
                <a:cubicBezTo>
                  <a:pt x="0" y="413315"/>
                  <a:pt x="411984" y="0"/>
                  <a:pt x="920193" y="0"/>
                </a:cubicBezTo>
                <a:close/>
              </a:path>
            </a:pathLst>
          </a:custGeom>
        </p:spPr>
        <p:txBody>
          <a:bodyPr wrap="square">
            <a:noAutofit/>
          </a:bodyPr>
          <a:lstStyle>
            <a:lvl1pPr marL="0" indent="0" algn="ctr">
              <a:buNone/>
              <a:defRPr sz="1500"/>
            </a:lvl1pPr>
          </a:lstStyle>
          <a:p>
            <a:r>
              <a:rPr lang="en-US" dirty="0"/>
              <a:t>Image Placeholder</a:t>
            </a:r>
          </a:p>
        </p:txBody>
      </p:sp>
      <p:sp>
        <p:nvSpPr>
          <p:cNvPr id="20" name="Picture Placeholder 19"/>
          <p:cNvSpPr>
            <a:spLocks noGrp="1"/>
          </p:cNvSpPr>
          <p:nvPr>
            <p:ph type="pic" sz="quarter" idx="15" hasCustomPrompt="1"/>
          </p:nvPr>
        </p:nvSpPr>
        <p:spPr>
          <a:xfrm>
            <a:off x="6418326" y="2217674"/>
            <a:ext cx="1840386" cy="1846328"/>
          </a:xfrm>
          <a:custGeom>
            <a:avLst/>
            <a:gdLst>
              <a:gd name="connsiteX0" fmla="*/ 920193 w 1840386"/>
              <a:gd name="connsiteY0" fmla="*/ 0 h 1846328"/>
              <a:gd name="connsiteX1" fmla="*/ 1840386 w 1840386"/>
              <a:gd name="connsiteY1" fmla="*/ 923164 h 1846328"/>
              <a:gd name="connsiteX2" fmla="*/ 920193 w 1840386"/>
              <a:gd name="connsiteY2" fmla="*/ 1846328 h 1846328"/>
              <a:gd name="connsiteX3" fmla="*/ 0 w 1840386"/>
              <a:gd name="connsiteY3" fmla="*/ 923164 h 1846328"/>
              <a:gd name="connsiteX4" fmla="*/ 920193 w 1840386"/>
              <a:gd name="connsiteY4" fmla="*/ 0 h 1846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0386" h="1846328">
                <a:moveTo>
                  <a:pt x="920193" y="0"/>
                </a:moveTo>
                <a:cubicBezTo>
                  <a:pt x="1428402" y="0"/>
                  <a:pt x="1840386" y="413315"/>
                  <a:pt x="1840386" y="923164"/>
                </a:cubicBezTo>
                <a:cubicBezTo>
                  <a:pt x="1840386" y="1433013"/>
                  <a:pt x="1428402" y="1846328"/>
                  <a:pt x="920193" y="1846328"/>
                </a:cubicBezTo>
                <a:cubicBezTo>
                  <a:pt x="411984" y="1846328"/>
                  <a:pt x="0" y="1433013"/>
                  <a:pt x="0" y="923164"/>
                </a:cubicBezTo>
                <a:cubicBezTo>
                  <a:pt x="0" y="413315"/>
                  <a:pt x="411984" y="0"/>
                  <a:pt x="920193" y="0"/>
                </a:cubicBezTo>
                <a:close/>
              </a:path>
            </a:pathLst>
          </a:custGeom>
        </p:spPr>
        <p:txBody>
          <a:bodyPr wrap="square">
            <a:noAutofit/>
          </a:bodyPr>
          <a:lstStyle>
            <a:lvl1pPr marL="0" indent="0" algn="ctr">
              <a:buNone/>
              <a:defRPr sz="1500"/>
            </a:lvl1pPr>
          </a:lstStyle>
          <a:p>
            <a:r>
              <a:rPr lang="en-US" dirty="0"/>
              <a:t>Image Placeholder</a:t>
            </a:r>
          </a:p>
        </p:txBody>
      </p:sp>
      <p:sp>
        <p:nvSpPr>
          <p:cNvPr id="23" name="Picture Placeholder 22"/>
          <p:cNvSpPr>
            <a:spLocks noGrp="1"/>
          </p:cNvSpPr>
          <p:nvPr>
            <p:ph type="pic" sz="quarter" idx="16" hasCustomPrompt="1"/>
          </p:nvPr>
        </p:nvSpPr>
        <p:spPr>
          <a:xfrm>
            <a:off x="8894456" y="2217674"/>
            <a:ext cx="1840386" cy="1846328"/>
          </a:xfrm>
          <a:custGeom>
            <a:avLst/>
            <a:gdLst>
              <a:gd name="connsiteX0" fmla="*/ 920193 w 1840386"/>
              <a:gd name="connsiteY0" fmla="*/ 0 h 1846328"/>
              <a:gd name="connsiteX1" fmla="*/ 1840386 w 1840386"/>
              <a:gd name="connsiteY1" fmla="*/ 923164 h 1846328"/>
              <a:gd name="connsiteX2" fmla="*/ 920193 w 1840386"/>
              <a:gd name="connsiteY2" fmla="*/ 1846328 h 1846328"/>
              <a:gd name="connsiteX3" fmla="*/ 0 w 1840386"/>
              <a:gd name="connsiteY3" fmla="*/ 923164 h 1846328"/>
              <a:gd name="connsiteX4" fmla="*/ 920193 w 1840386"/>
              <a:gd name="connsiteY4" fmla="*/ 0 h 1846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0386" h="1846328">
                <a:moveTo>
                  <a:pt x="920193" y="0"/>
                </a:moveTo>
                <a:cubicBezTo>
                  <a:pt x="1428402" y="0"/>
                  <a:pt x="1840386" y="413315"/>
                  <a:pt x="1840386" y="923164"/>
                </a:cubicBezTo>
                <a:cubicBezTo>
                  <a:pt x="1840386" y="1433013"/>
                  <a:pt x="1428402" y="1846328"/>
                  <a:pt x="920193" y="1846328"/>
                </a:cubicBezTo>
                <a:cubicBezTo>
                  <a:pt x="411984" y="1846328"/>
                  <a:pt x="0" y="1433013"/>
                  <a:pt x="0" y="923164"/>
                </a:cubicBezTo>
                <a:cubicBezTo>
                  <a:pt x="0" y="413315"/>
                  <a:pt x="411984" y="0"/>
                  <a:pt x="920193" y="0"/>
                </a:cubicBezTo>
                <a:close/>
              </a:path>
            </a:pathLst>
          </a:custGeom>
        </p:spPr>
        <p:txBody>
          <a:bodyPr wrap="square">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543052307"/>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S.W.O.T Analysis Page 03">
    <p:spTree>
      <p:nvGrpSpPr>
        <p:cNvPr id="1" name=""/>
        <p:cNvGrpSpPr/>
        <p:nvPr/>
      </p:nvGrpSpPr>
      <p:grpSpPr>
        <a:xfrm>
          <a:off x="0" y="0"/>
          <a:ext cx="0" cy="0"/>
          <a:chOff x="0" y="0"/>
          <a:chExt cx="0" cy="0"/>
        </a:xfrm>
      </p:grpSpPr>
      <p:sp>
        <p:nvSpPr>
          <p:cNvPr id="9" name="Picture Placeholder 8"/>
          <p:cNvSpPr>
            <a:spLocks noGrp="1"/>
          </p:cNvSpPr>
          <p:nvPr>
            <p:ph type="pic" sz="quarter" idx="11" hasCustomPrompt="1"/>
          </p:nvPr>
        </p:nvSpPr>
        <p:spPr>
          <a:xfrm>
            <a:off x="1555572" y="2069639"/>
            <a:ext cx="2773541" cy="3629486"/>
          </a:xfrm>
          <a:custGeom>
            <a:avLst/>
            <a:gdLst>
              <a:gd name="connsiteX0" fmla="*/ 1358696 w 2773541"/>
              <a:gd name="connsiteY0" fmla="*/ 0 h 3629486"/>
              <a:gd name="connsiteX1" fmla="*/ 2660904 w 2773541"/>
              <a:gd name="connsiteY1" fmla="*/ 1131480 h 3629486"/>
              <a:gd name="connsiteX2" fmla="*/ 1706546 w 2773541"/>
              <a:gd name="connsiteY2" fmla="*/ 1131480 h 3629486"/>
              <a:gd name="connsiteX3" fmla="*/ 1346804 w 2773541"/>
              <a:gd name="connsiteY3" fmla="*/ 809901 h 3629486"/>
              <a:gd name="connsiteX4" fmla="*/ 1013819 w 2773541"/>
              <a:gd name="connsiteY4" fmla="*/ 1045130 h 3629486"/>
              <a:gd name="connsiteX5" fmla="*/ 1599516 w 2773541"/>
              <a:gd name="connsiteY5" fmla="*/ 1387552 h 3629486"/>
              <a:gd name="connsiteX6" fmla="*/ 2766278 w 2773541"/>
              <a:gd name="connsiteY6" fmla="*/ 2339490 h 3629486"/>
              <a:gd name="connsiteX7" fmla="*/ 2773541 w 2773541"/>
              <a:gd name="connsiteY7" fmla="*/ 2474025 h 3629486"/>
              <a:gd name="connsiteX8" fmla="*/ 2773541 w 2773541"/>
              <a:gd name="connsiteY8" fmla="*/ 2487321 h 3629486"/>
              <a:gd name="connsiteX9" fmla="*/ 2767174 w 2773541"/>
              <a:gd name="connsiteY9" fmla="*/ 2618357 h 3629486"/>
              <a:gd name="connsiteX10" fmla="*/ 1681275 w 2773541"/>
              <a:gd name="connsiteY10" fmla="*/ 3611425 h 3629486"/>
              <a:gd name="connsiteX11" fmla="*/ 1394292 w 2773541"/>
              <a:gd name="connsiteY11" fmla="*/ 3629486 h 3629486"/>
              <a:gd name="connsiteX12" fmla="*/ 1385984 w 2773541"/>
              <a:gd name="connsiteY12" fmla="*/ 3629486 h 3629486"/>
              <a:gd name="connsiteX13" fmla="*/ 1236629 w 2773541"/>
              <a:gd name="connsiteY13" fmla="*/ 3624468 h 3629486"/>
              <a:gd name="connsiteX14" fmla="*/ 0 w 2773541"/>
              <a:gd name="connsiteY14" fmla="*/ 2426726 h 3629486"/>
              <a:gd name="connsiteX15" fmla="*/ 981116 w 2773541"/>
              <a:gd name="connsiteY15" fmla="*/ 2426726 h 3629486"/>
              <a:gd name="connsiteX16" fmla="*/ 1388427 w 2773541"/>
              <a:gd name="connsiteY16" fmla="*/ 2795946 h 3629486"/>
              <a:gd name="connsiteX17" fmla="*/ 1777900 w 2773541"/>
              <a:gd name="connsiteY17" fmla="*/ 2501166 h 3629486"/>
              <a:gd name="connsiteX18" fmla="*/ 1180312 w 2773541"/>
              <a:gd name="connsiteY18" fmla="*/ 2140879 h 3629486"/>
              <a:gd name="connsiteX19" fmla="*/ 44596 w 2773541"/>
              <a:gd name="connsiteY19" fmla="*/ 1071928 h 3629486"/>
              <a:gd name="connsiteX20" fmla="*/ 1358696 w 2773541"/>
              <a:gd name="connsiteY20" fmla="*/ 0 h 362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73541" h="3629486">
                <a:moveTo>
                  <a:pt x="1358696" y="0"/>
                </a:moveTo>
                <a:cubicBezTo>
                  <a:pt x="2188185" y="0"/>
                  <a:pt x="2660904" y="425794"/>
                  <a:pt x="2660904" y="1131480"/>
                </a:cubicBezTo>
                <a:cubicBezTo>
                  <a:pt x="1706546" y="1131480"/>
                  <a:pt x="1706546" y="1131480"/>
                  <a:pt x="1706546" y="1131480"/>
                </a:cubicBezTo>
                <a:cubicBezTo>
                  <a:pt x="1706546" y="911139"/>
                  <a:pt x="1546000" y="809901"/>
                  <a:pt x="1346804" y="809901"/>
                </a:cubicBezTo>
                <a:cubicBezTo>
                  <a:pt x="1177339" y="809901"/>
                  <a:pt x="1013819" y="884341"/>
                  <a:pt x="1013819" y="1045130"/>
                </a:cubicBezTo>
                <a:cubicBezTo>
                  <a:pt x="1013819" y="1241650"/>
                  <a:pt x="1275450" y="1307157"/>
                  <a:pt x="1599516" y="1387552"/>
                </a:cubicBezTo>
                <a:cubicBezTo>
                  <a:pt x="2076137" y="1513168"/>
                  <a:pt x="2691251" y="1670189"/>
                  <a:pt x="2766278" y="2339490"/>
                </a:cubicBezTo>
                <a:lnTo>
                  <a:pt x="2773541" y="2474025"/>
                </a:lnTo>
                <a:lnTo>
                  <a:pt x="2773541" y="2487321"/>
                </a:lnTo>
                <a:lnTo>
                  <a:pt x="2767174" y="2618357"/>
                </a:lnTo>
                <a:cubicBezTo>
                  <a:pt x="2709426" y="3197708"/>
                  <a:pt x="2283672" y="3532458"/>
                  <a:pt x="1681275" y="3611425"/>
                </a:cubicBezTo>
                <a:lnTo>
                  <a:pt x="1394292" y="3629486"/>
                </a:lnTo>
                <a:lnTo>
                  <a:pt x="1385984" y="3629486"/>
                </a:lnTo>
                <a:lnTo>
                  <a:pt x="1236629" y="3624468"/>
                </a:lnTo>
                <a:cubicBezTo>
                  <a:pt x="480802" y="3572629"/>
                  <a:pt x="0" y="3135762"/>
                  <a:pt x="0" y="2426726"/>
                </a:cubicBezTo>
                <a:cubicBezTo>
                  <a:pt x="981116" y="2426726"/>
                  <a:pt x="981116" y="2426726"/>
                  <a:pt x="981116" y="2426726"/>
                </a:cubicBezTo>
                <a:cubicBezTo>
                  <a:pt x="981116" y="2673865"/>
                  <a:pt x="1171393" y="2795946"/>
                  <a:pt x="1388427" y="2795946"/>
                </a:cubicBezTo>
                <a:cubicBezTo>
                  <a:pt x="1587623" y="2795946"/>
                  <a:pt x="1777900" y="2688753"/>
                  <a:pt x="1777900" y="2501166"/>
                </a:cubicBezTo>
                <a:cubicBezTo>
                  <a:pt x="1777900" y="2283803"/>
                  <a:pt x="1510323" y="2218296"/>
                  <a:pt x="1180312" y="2140879"/>
                </a:cubicBezTo>
                <a:cubicBezTo>
                  <a:pt x="680835" y="2015821"/>
                  <a:pt x="44596" y="1860987"/>
                  <a:pt x="44596" y="1071928"/>
                </a:cubicBezTo>
                <a:cubicBezTo>
                  <a:pt x="44596" y="390063"/>
                  <a:pt x="544073" y="0"/>
                  <a:pt x="1358696" y="0"/>
                </a:cubicBezTo>
                <a:close/>
              </a:path>
            </a:pathLst>
          </a:custGeom>
        </p:spPr>
        <p:txBody>
          <a:bodyPr wrap="square" anchor="ctr">
            <a:noAutofit/>
          </a:bodyPr>
          <a:lstStyle>
            <a:lvl1pPr marL="0" indent="0" algn="ctr">
              <a:buNone/>
              <a:defRPr sz="1800"/>
            </a:lvl1pPr>
          </a:lstStyle>
          <a:p>
            <a:r>
              <a:rPr lang="en-US" dirty="0"/>
              <a:t>Image Placeholder</a:t>
            </a:r>
          </a:p>
        </p:txBody>
      </p:sp>
      <p:sp>
        <p:nvSpPr>
          <p:cNvPr id="6" name="Picture Placeholder 5"/>
          <p:cNvSpPr>
            <a:spLocks noGrp="1"/>
          </p:cNvSpPr>
          <p:nvPr>
            <p:ph type="pic" sz="quarter" idx="10" hasCustomPrompt="1"/>
          </p:nvPr>
        </p:nvSpPr>
        <p:spPr>
          <a:xfrm>
            <a:off x="9798468" y="0"/>
            <a:ext cx="2393532"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7160749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SMART">
    <p:bg>
      <p:bgPr>
        <a:solidFill>
          <a:srgbClr val="7030A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9CC35-E1B2-033D-FF24-FBB2AAAAABC5}"/>
              </a:ext>
            </a:extLst>
          </p:cNvPr>
          <p:cNvSpPr txBox="1"/>
          <p:nvPr userDrawn="1"/>
        </p:nvSpPr>
        <p:spPr>
          <a:xfrm flipH="1">
            <a:off x="2082801" y="2946817"/>
            <a:ext cx="8026399" cy="995209"/>
          </a:xfrm>
          <a:prstGeom prst="rect">
            <a:avLst/>
          </a:prstGeom>
          <a:noFill/>
        </p:spPr>
        <p:txBody>
          <a:bodyPr wrap="square" rtlCol="0">
            <a:spAutoFit/>
          </a:bodyPr>
          <a:lstStyle/>
          <a:p>
            <a:pPr algn="ctr"/>
            <a:r>
              <a:rPr lang="en-US" sz="5867" b="1">
                <a:solidFill>
                  <a:schemeClr val="bg1"/>
                </a:solidFill>
                <a:latin typeface="+mj-lt"/>
              </a:rPr>
              <a:t>SMART Goals  Layouts</a:t>
            </a:r>
          </a:p>
        </p:txBody>
      </p:sp>
    </p:spTree>
    <p:extLst>
      <p:ext uri="{BB962C8B-B14F-4D97-AF65-F5344CB8AC3E}">
        <p14:creationId xmlns:p14="http://schemas.microsoft.com/office/powerpoint/2010/main" val="2558260109"/>
      </p:ext>
    </p:extLst>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S.W.O.T Analysis Page 04">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9799053" y="0"/>
            <a:ext cx="2392947" cy="6858000"/>
          </a:xfrm>
          <a:prstGeom prst="rect">
            <a:avLst/>
          </a:prstGeom>
        </p:spPr>
        <p:txBody>
          <a:bodyPr anchor="ctr"/>
          <a:lstStyle>
            <a:lvl1pPr marL="0" indent="0" algn="ctr">
              <a:buNone/>
              <a:defRPr sz="1800"/>
            </a:lvl1pPr>
          </a:lstStyle>
          <a:p>
            <a:r>
              <a:rPr lang="en-US" dirty="0"/>
              <a:t>Image Placeholder</a:t>
            </a:r>
          </a:p>
        </p:txBody>
      </p:sp>
      <p:sp>
        <p:nvSpPr>
          <p:cNvPr id="18" name="Picture Placeholder 17"/>
          <p:cNvSpPr>
            <a:spLocks noGrp="1"/>
          </p:cNvSpPr>
          <p:nvPr>
            <p:ph type="pic" sz="quarter" idx="11" hasCustomPrompt="1"/>
          </p:nvPr>
        </p:nvSpPr>
        <p:spPr>
          <a:xfrm>
            <a:off x="638713" y="2449393"/>
            <a:ext cx="4499217" cy="3034632"/>
          </a:xfrm>
          <a:custGeom>
            <a:avLst/>
            <a:gdLst>
              <a:gd name="connsiteX0" fmla="*/ 0 w 4499217"/>
              <a:gd name="connsiteY0" fmla="*/ 0 h 3034632"/>
              <a:gd name="connsiteX1" fmla="*/ 895684 w 4499217"/>
              <a:gd name="connsiteY1" fmla="*/ 0 h 3034632"/>
              <a:gd name="connsiteX2" fmla="*/ 1385860 w 4499217"/>
              <a:gd name="connsiteY2" fmla="*/ 1748293 h 3034632"/>
              <a:gd name="connsiteX3" fmla="*/ 2107755 w 4499217"/>
              <a:gd name="connsiteY3" fmla="*/ 16339 h 3034632"/>
              <a:gd name="connsiteX4" fmla="*/ 2395919 w 4499217"/>
              <a:gd name="connsiteY4" fmla="*/ 16339 h 3034632"/>
              <a:gd name="connsiteX5" fmla="*/ 3131182 w 4499217"/>
              <a:gd name="connsiteY5" fmla="*/ 1751264 h 3034632"/>
              <a:gd name="connsiteX6" fmla="*/ 3609474 w 4499217"/>
              <a:gd name="connsiteY6" fmla="*/ 0 h 3034632"/>
              <a:gd name="connsiteX7" fmla="*/ 4499217 w 4499217"/>
              <a:gd name="connsiteY7" fmla="*/ 0 h 3034632"/>
              <a:gd name="connsiteX8" fmla="*/ 3564913 w 4499217"/>
              <a:gd name="connsiteY8" fmla="*/ 3034632 h 3034632"/>
              <a:gd name="connsiteX9" fmla="*/ 2831135 w 4499217"/>
              <a:gd name="connsiteY9" fmla="*/ 3034632 h 3034632"/>
              <a:gd name="connsiteX10" fmla="*/ 2250351 w 4499217"/>
              <a:gd name="connsiteY10" fmla="*/ 1570047 h 3034632"/>
              <a:gd name="connsiteX11" fmla="*/ 1679965 w 4499217"/>
              <a:gd name="connsiteY11" fmla="*/ 3034632 h 3034632"/>
              <a:gd name="connsiteX12" fmla="*/ 946187 w 4499217"/>
              <a:gd name="connsiteY12" fmla="*/ 3034632 h 303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99217" h="3034632">
                <a:moveTo>
                  <a:pt x="0" y="0"/>
                </a:moveTo>
                <a:lnTo>
                  <a:pt x="895684" y="0"/>
                </a:lnTo>
                <a:lnTo>
                  <a:pt x="1385860" y="1748293"/>
                </a:lnTo>
                <a:lnTo>
                  <a:pt x="2107755" y="16339"/>
                </a:lnTo>
                <a:lnTo>
                  <a:pt x="2395919" y="16339"/>
                </a:lnTo>
                <a:lnTo>
                  <a:pt x="3131182" y="1751264"/>
                </a:lnTo>
                <a:lnTo>
                  <a:pt x="3609474" y="0"/>
                </a:lnTo>
                <a:lnTo>
                  <a:pt x="4499217" y="0"/>
                </a:lnTo>
                <a:lnTo>
                  <a:pt x="3564913" y="3034632"/>
                </a:lnTo>
                <a:lnTo>
                  <a:pt x="2831135" y="3034632"/>
                </a:lnTo>
                <a:lnTo>
                  <a:pt x="2250351" y="1570047"/>
                </a:lnTo>
                <a:lnTo>
                  <a:pt x="1679965" y="3034632"/>
                </a:lnTo>
                <a:lnTo>
                  <a:pt x="946187" y="3034632"/>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585844460"/>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S.W.O.T Analysis Page 05">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9799054" y="0"/>
            <a:ext cx="2389772" cy="6858000"/>
          </a:xfrm>
          <a:prstGeom prst="rect">
            <a:avLst/>
          </a:prstGeom>
        </p:spPr>
        <p:txBody>
          <a:bodyPr anchor="ctr"/>
          <a:lstStyle>
            <a:lvl1pPr marL="0" indent="0" algn="ctr">
              <a:buNone/>
              <a:defRPr sz="1800"/>
            </a:lvl1pPr>
          </a:lstStyle>
          <a:p>
            <a:r>
              <a:rPr lang="en-US" dirty="0"/>
              <a:t>Image Placeholder</a:t>
            </a:r>
          </a:p>
        </p:txBody>
      </p:sp>
      <p:sp>
        <p:nvSpPr>
          <p:cNvPr id="20" name="Picture Placeholder 19"/>
          <p:cNvSpPr>
            <a:spLocks noGrp="1"/>
          </p:cNvSpPr>
          <p:nvPr>
            <p:ph type="pic" sz="quarter" idx="11" hasCustomPrompt="1"/>
          </p:nvPr>
        </p:nvSpPr>
        <p:spPr>
          <a:xfrm>
            <a:off x="1185097" y="2189034"/>
            <a:ext cx="3516639" cy="3363613"/>
          </a:xfrm>
          <a:custGeom>
            <a:avLst/>
            <a:gdLst>
              <a:gd name="connsiteX0" fmla="*/ 1761268 w 3516639"/>
              <a:gd name="connsiteY0" fmla="*/ 821039 h 3363613"/>
              <a:gd name="connsiteX1" fmla="*/ 918152 w 3516639"/>
              <a:gd name="connsiteY1" fmla="*/ 1683283 h 3363613"/>
              <a:gd name="connsiteX2" fmla="*/ 1761268 w 3516639"/>
              <a:gd name="connsiteY2" fmla="*/ 2542573 h 3363613"/>
              <a:gd name="connsiteX3" fmla="*/ 2598487 w 3516639"/>
              <a:gd name="connsiteY3" fmla="*/ 1683283 h 3363613"/>
              <a:gd name="connsiteX4" fmla="*/ 1761268 w 3516639"/>
              <a:gd name="connsiteY4" fmla="*/ 821039 h 3363613"/>
              <a:gd name="connsiteX5" fmla="*/ 1761270 w 3516639"/>
              <a:gd name="connsiteY5" fmla="*/ 0 h 3363613"/>
              <a:gd name="connsiteX6" fmla="*/ 3516639 w 3516639"/>
              <a:gd name="connsiteY6" fmla="*/ 1680330 h 3363613"/>
              <a:gd name="connsiteX7" fmla="*/ 1761270 w 3516639"/>
              <a:gd name="connsiteY7" fmla="*/ 3363613 h 3363613"/>
              <a:gd name="connsiteX8" fmla="*/ 0 w 3516639"/>
              <a:gd name="connsiteY8" fmla="*/ 1680330 h 3363613"/>
              <a:gd name="connsiteX9" fmla="*/ 1761270 w 3516639"/>
              <a:gd name="connsiteY9" fmla="*/ 0 h 336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6639" h="3363613">
                <a:moveTo>
                  <a:pt x="1761268" y="821039"/>
                </a:moveTo>
                <a:cubicBezTo>
                  <a:pt x="1274855" y="821039"/>
                  <a:pt x="918152" y="1184244"/>
                  <a:pt x="918152" y="1683283"/>
                </a:cubicBezTo>
                <a:cubicBezTo>
                  <a:pt x="918152" y="2179368"/>
                  <a:pt x="1274855" y="2542573"/>
                  <a:pt x="1761268" y="2542573"/>
                </a:cubicBezTo>
                <a:cubicBezTo>
                  <a:pt x="2247680" y="2542573"/>
                  <a:pt x="2598487" y="2182321"/>
                  <a:pt x="2598487" y="1683283"/>
                </a:cubicBezTo>
                <a:cubicBezTo>
                  <a:pt x="2598487" y="1181292"/>
                  <a:pt x="2247680" y="821039"/>
                  <a:pt x="1761268" y="821039"/>
                </a:cubicBezTo>
                <a:close/>
                <a:moveTo>
                  <a:pt x="1761270" y="0"/>
                </a:moveTo>
                <a:cubicBezTo>
                  <a:pt x="2787940" y="0"/>
                  <a:pt x="3516639" y="699892"/>
                  <a:pt x="3516639" y="1680330"/>
                </a:cubicBezTo>
                <a:cubicBezTo>
                  <a:pt x="3516639" y="2663722"/>
                  <a:pt x="2787940" y="3363613"/>
                  <a:pt x="1761270" y="3363613"/>
                </a:cubicBezTo>
                <a:cubicBezTo>
                  <a:pt x="734600" y="3363613"/>
                  <a:pt x="0" y="2660769"/>
                  <a:pt x="0" y="1680330"/>
                </a:cubicBezTo>
                <a:cubicBezTo>
                  <a:pt x="0" y="702845"/>
                  <a:pt x="734600" y="0"/>
                  <a:pt x="176127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890634916"/>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S.W.O.T Analysis Page 06">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543687" y="2194442"/>
            <a:ext cx="2797653" cy="3421664"/>
          </a:xfrm>
          <a:custGeom>
            <a:avLst/>
            <a:gdLst>
              <a:gd name="connsiteX0" fmla="*/ 0 w 2797653"/>
              <a:gd name="connsiteY0" fmla="*/ 0 h 3421664"/>
              <a:gd name="connsiteX1" fmla="*/ 2797653 w 2797653"/>
              <a:gd name="connsiteY1" fmla="*/ 0 h 3421664"/>
              <a:gd name="connsiteX2" fmla="*/ 2797653 w 2797653"/>
              <a:gd name="connsiteY2" fmla="*/ 848359 h 3421664"/>
              <a:gd name="connsiteX3" fmla="*/ 1870550 w 2797653"/>
              <a:gd name="connsiteY3" fmla="*/ 848359 h 3421664"/>
              <a:gd name="connsiteX4" fmla="*/ 1870550 w 2797653"/>
              <a:gd name="connsiteY4" fmla="*/ 3421664 h 3421664"/>
              <a:gd name="connsiteX5" fmla="*/ 927103 w 2797653"/>
              <a:gd name="connsiteY5" fmla="*/ 3421664 h 3421664"/>
              <a:gd name="connsiteX6" fmla="*/ 927103 w 2797653"/>
              <a:gd name="connsiteY6" fmla="*/ 848359 h 3421664"/>
              <a:gd name="connsiteX7" fmla="*/ 0 w 2797653"/>
              <a:gd name="connsiteY7" fmla="*/ 848359 h 342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97653" h="3421664">
                <a:moveTo>
                  <a:pt x="0" y="0"/>
                </a:moveTo>
                <a:lnTo>
                  <a:pt x="2797653" y="0"/>
                </a:lnTo>
                <a:lnTo>
                  <a:pt x="2797653" y="848359"/>
                </a:lnTo>
                <a:lnTo>
                  <a:pt x="1870550" y="848359"/>
                </a:lnTo>
                <a:lnTo>
                  <a:pt x="1870550" y="3421664"/>
                </a:lnTo>
                <a:lnTo>
                  <a:pt x="927103" y="3421664"/>
                </a:lnTo>
                <a:lnTo>
                  <a:pt x="927103" y="848359"/>
                </a:lnTo>
                <a:lnTo>
                  <a:pt x="0" y="848359"/>
                </a:lnTo>
                <a:close/>
              </a:path>
            </a:pathLst>
          </a:custGeom>
        </p:spPr>
        <p:txBody>
          <a:bodyPr wrap="square" anchor="ctr">
            <a:noAutofit/>
          </a:bodyPr>
          <a:lstStyle>
            <a:lvl1pPr marL="0" indent="0" algn="ctr">
              <a:buNone/>
              <a:defRPr sz="1800"/>
            </a:lvl1pPr>
          </a:lstStyle>
          <a:p>
            <a:r>
              <a:rPr lang="en-US" dirty="0"/>
              <a:t>Image Placeholder</a:t>
            </a:r>
          </a:p>
        </p:txBody>
      </p:sp>
      <p:sp>
        <p:nvSpPr>
          <p:cNvPr id="7" name="Picture Placeholder 5"/>
          <p:cNvSpPr>
            <a:spLocks noGrp="1"/>
          </p:cNvSpPr>
          <p:nvPr>
            <p:ph type="pic" sz="quarter" idx="11" hasCustomPrompt="1"/>
          </p:nvPr>
        </p:nvSpPr>
        <p:spPr>
          <a:xfrm>
            <a:off x="9799054" y="0"/>
            <a:ext cx="2389772"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1516741"/>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Break Section Page 2">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169950" y="1451790"/>
            <a:ext cx="4025988" cy="4032352"/>
          </a:xfrm>
          <a:custGeom>
            <a:avLst/>
            <a:gdLst>
              <a:gd name="connsiteX0" fmla="*/ 2013181 w 4025988"/>
              <a:gd name="connsiteY0" fmla="*/ 0 h 4032352"/>
              <a:gd name="connsiteX1" fmla="*/ 4015968 w 4025988"/>
              <a:gd name="connsiteY1" fmla="*/ 1810034 h 4032352"/>
              <a:gd name="connsiteX2" fmla="*/ 4025988 w 4025988"/>
              <a:gd name="connsiteY2" fmla="*/ 2008758 h 4032352"/>
              <a:gd name="connsiteX3" fmla="*/ 4025988 w 4025988"/>
              <a:gd name="connsiteY3" fmla="*/ 2023594 h 4032352"/>
              <a:gd name="connsiteX4" fmla="*/ 4015968 w 4025988"/>
              <a:gd name="connsiteY4" fmla="*/ 2222318 h 4032352"/>
              <a:gd name="connsiteX5" fmla="*/ 2013181 w 4025988"/>
              <a:gd name="connsiteY5" fmla="*/ 4032352 h 4032352"/>
              <a:gd name="connsiteX6" fmla="*/ 0 w 4025988"/>
              <a:gd name="connsiteY6" fmla="*/ 2016176 h 4032352"/>
              <a:gd name="connsiteX7" fmla="*/ 2013181 w 4025988"/>
              <a:gd name="connsiteY7" fmla="*/ 0 h 403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5988" h="4032352">
                <a:moveTo>
                  <a:pt x="2013181" y="0"/>
                </a:moveTo>
                <a:cubicBezTo>
                  <a:pt x="3055540" y="0"/>
                  <a:pt x="3912873" y="793365"/>
                  <a:pt x="4015968" y="1810034"/>
                </a:cubicBezTo>
                <a:lnTo>
                  <a:pt x="4025988" y="2008758"/>
                </a:lnTo>
                <a:lnTo>
                  <a:pt x="4025988" y="2023594"/>
                </a:lnTo>
                <a:lnTo>
                  <a:pt x="4015968" y="2222318"/>
                </a:lnTo>
                <a:cubicBezTo>
                  <a:pt x="3912873" y="3238987"/>
                  <a:pt x="3055540" y="4032352"/>
                  <a:pt x="2013181" y="4032352"/>
                </a:cubicBezTo>
                <a:cubicBezTo>
                  <a:pt x="901332" y="4032352"/>
                  <a:pt x="0" y="3129679"/>
                  <a:pt x="0" y="2016176"/>
                </a:cubicBezTo>
                <a:cubicBezTo>
                  <a:pt x="0" y="902673"/>
                  <a:pt x="901332" y="0"/>
                  <a:pt x="2013181"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950334442"/>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Break Section Page 4">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3790690" y="1925054"/>
            <a:ext cx="4649240" cy="4653547"/>
          </a:xfrm>
          <a:custGeom>
            <a:avLst/>
            <a:gdLst>
              <a:gd name="connsiteX0" fmla="*/ 2324620 w 4649240"/>
              <a:gd name="connsiteY0" fmla="*/ 0 h 4653547"/>
              <a:gd name="connsiteX1" fmla="*/ 4649240 w 4649240"/>
              <a:gd name="connsiteY1" fmla="*/ 2326848 h 4653547"/>
              <a:gd name="connsiteX2" fmla="*/ 2562299 w 4649240"/>
              <a:gd name="connsiteY2" fmla="*/ 4641683 h 4653547"/>
              <a:gd name="connsiteX3" fmla="*/ 2327568 w 4649240"/>
              <a:gd name="connsiteY3" fmla="*/ 4653547 h 4653547"/>
              <a:gd name="connsiteX4" fmla="*/ 2321673 w 4649240"/>
              <a:gd name="connsiteY4" fmla="*/ 4653547 h 4653547"/>
              <a:gd name="connsiteX5" fmla="*/ 2086941 w 4649240"/>
              <a:gd name="connsiteY5" fmla="*/ 4641683 h 4653547"/>
              <a:gd name="connsiteX6" fmla="*/ 0 w 4649240"/>
              <a:gd name="connsiteY6" fmla="*/ 2326848 h 4653547"/>
              <a:gd name="connsiteX7" fmla="*/ 2324620 w 4649240"/>
              <a:gd name="connsiteY7" fmla="*/ 0 h 4653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49240" h="4653547">
                <a:moveTo>
                  <a:pt x="2324620" y="0"/>
                </a:moveTo>
                <a:cubicBezTo>
                  <a:pt x="3608472" y="0"/>
                  <a:pt x="4649240" y="1041765"/>
                  <a:pt x="4649240" y="2326848"/>
                </a:cubicBezTo>
                <a:cubicBezTo>
                  <a:pt x="4649240" y="3531614"/>
                  <a:pt x="3734503" y="4522525"/>
                  <a:pt x="2562299" y="4641683"/>
                </a:cubicBezTo>
                <a:lnTo>
                  <a:pt x="2327568" y="4653547"/>
                </a:lnTo>
                <a:lnTo>
                  <a:pt x="2321673" y="4653547"/>
                </a:lnTo>
                <a:lnTo>
                  <a:pt x="2086941" y="4641683"/>
                </a:lnTo>
                <a:cubicBezTo>
                  <a:pt x="914738" y="4522525"/>
                  <a:pt x="0" y="3531614"/>
                  <a:pt x="0" y="2326848"/>
                </a:cubicBezTo>
                <a:cubicBezTo>
                  <a:pt x="0" y="1041765"/>
                  <a:pt x="1040768" y="0"/>
                  <a:pt x="2324620"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719293331"/>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Break Section Page 5">
    <p:spTree>
      <p:nvGrpSpPr>
        <p:cNvPr id="1" name=""/>
        <p:cNvGrpSpPr/>
        <p:nvPr/>
      </p:nvGrpSpPr>
      <p:grpSpPr>
        <a:xfrm>
          <a:off x="0" y="0"/>
          <a:ext cx="0" cy="0"/>
          <a:chOff x="0" y="0"/>
          <a:chExt cx="0" cy="0"/>
        </a:xfrm>
      </p:grpSpPr>
      <p:sp>
        <p:nvSpPr>
          <p:cNvPr id="14" name="Picture Placeholder 13"/>
          <p:cNvSpPr>
            <a:spLocks noGrp="1"/>
          </p:cNvSpPr>
          <p:nvPr>
            <p:ph type="pic" sz="quarter" idx="10" hasCustomPrompt="1"/>
          </p:nvPr>
        </p:nvSpPr>
        <p:spPr>
          <a:xfrm>
            <a:off x="0" y="0"/>
            <a:ext cx="7124700"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184549557"/>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Break Section Page 6">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585075"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2534021734"/>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Break Section Page 7">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464369" cy="6872288"/>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70354410"/>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Break Section Page 8">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 y="0"/>
            <a:ext cx="7554644" cy="6869113"/>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078406055"/>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Break Section Page 9">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434003" cy="6875636"/>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401412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9_DEFAULT-SLIDE-01">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9520CD42-759C-29F4-B40C-3036D22B9A9E}"/>
              </a:ext>
            </a:extLst>
          </p:cNvPr>
          <p:cNvSpPr>
            <a:spLocks noGrp="1"/>
          </p:cNvSpPr>
          <p:nvPr>
            <p:ph type="title" hasCustomPrompt="1"/>
          </p:nvPr>
        </p:nvSpPr>
        <p:spPr>
          <a:xfrm>
            <a:off x="584201" y="670560"/>
            <a:ext cx="10591799" cy="707886"/>
          </a:xfrm>
          <a:prstGeom prst="rect">
            <a:avLst/>
          </a:prstGeom>
          <a:noFill/>
        </p:spPr>
        <p:txBody>
          <a:bodyPr wrap="square" rtlCol="0" anchor="t">
            <a:spAutoFit/>
          </a:bodyPr>
          <a:lstStyle>
            <a:lvl1pPr>
              <a:defRPr lang="uk-UA" sz="4000" b="1" dirty="0">
                <a:ea typeface="Roboto Condensed" panose="02000000000000000000" pitchFamily="2" charset="0"/>
                <a:cs typeface="+mn-cs"/>
              </a:defRPr>
            </a:lvl1pPr>
          </a:lstStyle>
          <a:p>
            <a:pPr marL="0" lvl="0">
              <a:lnSpc>
                <a:spcPct val="100000"/>
              </a:lnSpc>
            </a:pPr>
            <a:r>
              <a:rPr lang="en-US"/>
              <a:t>Click To Edit Master Title Style</a:t>
            </a:r>
            <a:endParaRPr lang="uk-UA"/>
          </a:p>
        </p:txBody>
      </p:sp>
      <p:cxnSp>
        <p:nvCxnSpPr>
          <p:cNvPr id="5" name="Straight Connector 4">
            <a:extLst>
              <a:ext uri="{FF2B5EF4-FFF2-40B4-BE49-F238E27FC236}">
                <a16:creationId xmlns:a16="http://schemas.microsoft.com/office/drawing/2014/main" id="{E857C6B7-EAE8-E348-982C-E777B364E87E}"/>
              </a:ext>
            </a:extLst>
          </p:cNvPr>
          <p:cNvCxnSpPr/>
          <p:nvPr userDrawn="1"/>
        </p:nvCxnSpPr>
        <p:spPr>
          <a:xfrm>
            <a:off x="469900" y="457200"/>
            <a:ext cx="0" cy="79248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20DDDF74-3CC5-878F-4D42-4D561AC260A8}"/>
              </a:ext>
            </a:extLst>
          </p:cNvPr>
          <p:cNvSpPr/>
          <p:nvPr userDrawn="1"/>
        </p:nvSpPr>
        <p:spPr>
          <a:xfrm>
            <a:off x="7557104" y="1701800"/>
            <a:ext cx="2697409" cy="2649753"/>
          </a:xfrm>
          <a:prstGeom prst="roundRect">
            <a:avLst/>
          </a:prstGeom>
          <a:solidFill>
            <a:schemeClr val="bg1">
              <a:alpha val="25000"/>
            </a:schemeClr>
          </a:solidFill>
          <a:ln w="38100" cap="sq">
            <a:noFill/>
            <a:prstDash val="dash"/>
            <a:beve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en-US" sz="1200">
              <a:solidFill>
                <a:schemeClr val="tx1"/>
              </a:solidFill>
            </a:endParaRPr>
          </a:p>
        </p:txBody>
      </p:sp>
      <p:sp>
        <p:nvSpPr>
          <p:cNvPr id="8" name="Rectangle: Rounded Corners 7">
            <a:extLst>
              <a:ext uri="{FF2B5EF4-FFF2-40B4-BE49-F238E27FC236}">
                <a16:creationId xmlns:a16="http://schemas.microsoft.com/office/drawing/2014/main" id="{299C9265-7A48-0E7A-8D31-F40B3D86A2E9}"/>
              </a:ext>
            </a:extLst>
          </p:cNvPr>
          <p:cNvSpPr/>
          <p:nvPr userDrawn="1"/>
        </p:nvSpPr>
        <p:spPr>
          <a:xfrm>
            <a:off x="4267200" y="1701800"/>
            <a:ext cx="2697409" cy="2649753"/>
          </a:xfrm>
          <a:prstGeom prst="roundRect">
            <a:avLst/>
          </a:prstGeom>
          <a:solidFill>
            <a:schemeClr val="bg1">
              <a:alpha val="25000"/>
            </a:schemeClr>
          </a:solidFill>
          <a:ln w="38100" cap="sq">
            <a:noFill/>
            <a:prstDash val="dash"/>
            <a:beve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en-US" sz="1200">
              <a:solidFill>
                <a:schemeClr val="tx1"/>
              </a:solidFill>
            </a:endParaRPr>
          </a:p>
        </p:txBody>
      </p:sp>
      <p:sp>
        <p:nvSpPr>
          <p:cNvPr id="9" name="Rectangle: Rounded Corners 8">
            <a:extLst>
              <a:ext uri="{FF2B5EF4-FFF2-40B4-BE49-F238E27FC236}">
                <a16:creationId xmlns:a16="http://schemas.microsoft.com/office/drawing/2014/main" id="{2D8AF636-6190-D4EA-D09A-EC3B2997EABC}"/>
              </a:ext>
            </a:extLst>
          </p:cNvPr>
          <p:cNvSpPr/>
          <p:nvPr userDrawn="1"/>
        </p:nvSpPr>
        <p:spPr>
          <a:xfrm>
            <a:off x="977296" y="1701801"/>
            <a:ext cx="2697409" cy="2649753"/>
          </a:xfrm>
          <a:prstGeom prst="roundRect">
            <a:avLst/>
          </a:prstGeom>
          <a:solidFill>
            <a:schemeClr val="bg1">
              <a:alpha val="25000"/>
            </a:schemeClr>
          </a:solidFill>
          <a:ln w="38100" cap="sq">
            <a:noFill/>
            <a:prstDash val="dash"/>
            <a:beve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en-US" sz="1200">
              <a:solidFill>
                <a:schemeClr val="tx1"/>
              </a:solidFill>
            </a:endParaRPr>
          </a:p>
        </p:txBody>
      </p:sp>
      <p:sp>
        <p:nvSpPr>
          <p:cNvPr id="10" name="Picture Placeholder 76">
            <a:extLst>
              <a:ext uri="{FF2B5EF4-FFF2-40B4-BE49-F238E27FC236}">
                <a16:creationId xmlns:a16="http://schemas.microsoft.com/office/drawing/2014/main" id="{4E0717D4-831C-3B1B-1DFE-22E7B231B3C1}"/>
              </a:ext>
            </a:extLst>
          </p:cNvPr>
          <p:cNvSpPr>
            <a:spLocks noGrp="1" noChangeAspect="1"/>
          </p:cNvSpPr>
          <p:nvPr>
            <p:ph type="pic" sz="quarter" idx="13"/>
          </p:nvPr>
        </p:nvSpPr>
        <p:spPr>
          <a:xfrm>
            <a:off x="1097657" y="1822717"/>
            <a:ext cx="2456688" cy="2407920"/>
          </a:xfrm>
          <a:prstGeom prst="roundRect">
            <a:avLst>
              <a:gd name="adj" fmla="val 13608"/>
            </a:avLst>
          </a:prstGeom>
          <a:solidFill>
            <a:schemeClr val="accent5"/>
          </a:solidFill>
          <a:effectLst>
            <a:outerShdw blurRad="635000" dist="762000" dir="5400000" sx="90000" sy="90000" algn="t" rotWithShape="0">
              <a:prstClr val="black">
                <a:alpha val="15000"/>
              </a:prstClr>
            </a:outerShdw>
          </a:effectLst>
        </p:spPr>
        <p:txBody>
          <a:bodyPr/>
          <a:lstStyle>
            <a:lvl1pPr>
              <a:defRPr sz="1333">
                <a:solidFill>
                  <a:schemeClr val="bg1"/>
                </a:solidFill>
              </a:defRPr>
            </a:lvl1pPr>
          </a:lstStyle>
          <a:p>
            <a:endParaRPr lang="en-US"/>
          </a:p>
        </p:txBody>
      </p:sp>
      <p:sp>
        <p:nvSpPr>
          <p:cNvPr id="17" name="Picture Placeholder 76">
            <a:extLst>
              <a:ext uri="{FF2B5EF4-FFF2-40B4-BE49-F238E27FC236}">
                <a16:creationId xmlns:a16="http://schemas.microsoft.com/office/drawing/2014/main" id="{C817EDB3-6080-75EC-1E3A-2D42487DD15F}"/>
              </a:ext>
            </a:extLst>
          </p:cNvPr>
          <p:cNvSpPr>
            <a:spLocks noGrp="1" noChangeAspect="1"/>
          </p:cNvSpPr>
          <p:nvPr>
            <p:ph type="pic" sz="quarter" idx="14"/>
          </p:nvPr>
        </p:nvSpPr>
        <p:spPr>
          <a:xfrm>
            <a:off x="4387561" y="1822717"/>
            <a:ext cx="2456688" cy="2407920"/>
          </a:xfrm>
          <a:prstGeom prst="roundRect">
            <a:avLst>
              <a:gd name="adj" fmla="val 13608"/>
            </a:avLst>
          </a:prstGeom>
          <a:solidFill>
            <a:schemeClr val="accent5"/>
          </a:solidFill>
          <a:effectLst>
            <a:outerShdw blurRad="635000" dist="762000" dir="5400000" sx="90000" sy="90000" algn="t" rotWithShape="0">
              <a:prstClr val="black">
                <a:alpha val="15000"/>
              </a:prstClr>
            </a:outerShdw>
          </a:effectLst>
        </p:spPr>
        <p:txBody>
          <a:bodyPr/>
          <a:lstStyle>
            <a:lvl1pPr>
              <a:defRPr sz="1333">
                <a:solidFill>
                  <a:schemeClr val="bg1"/>
                </a:solidFill>
              </a:defRPr>
            </a:lvl1pPr>
          </a:lstStyle>
          <a:p>
            <a:endParaRPr lang="en-US"/>
          </a:p>
        </p:txBody>
      </p:sp>
      <p:sp>
        <p:nvSpPr>
          <p:cNvPr id="18" name="Picture Placeholder 76">
            <a:extLst>
              <a:ext uri="{FF2B5EF4-FFF2-40B4-BE49-F238E27FC236}">
                <a16:creationId xmlns:a16="http://schemas.microsoft.com/office/drawing/2014/main" id="{70328AAE-E80F-F52B-EA51-B246A3BAC435}"/>
              </a:ext>
            </a:extLst>
          </p:cNvPr>
          <p:cNvSpPr>
            <a:spLocks noGrp="1" noChangeAspect="1"/>
          </p:cNvSpPr>
          <p:nvPr>
            <p:ph type="pic" sz="quarter" idx="15"/>
          </p:nvPr>
        </p:nvSpPr>
        <p:spPr>
          <a:xfrm>
            <a:off x="7677465" y="1822717"/>
            <a:ext cx="2456688" cy="2407920"/>
          </a:xfrm>
          <a:prstGeom prst="roundRect">
            <a:avLst>
              <a:gd name="adj" fmla="val 13608"/>
            </a:avLst>
          </a:prstGeom>
          <a:solidFill>
            <a:schemeClr val="accent5"/>
          </a:solidFill>
          <a:effectLst>
            <a:outerShdw blurRad="635000" dist="762000" dir="5400000" sx="90000" sy="90000" algn="t" rotWithShape="0">
              <a:prstClr val="black">
                <a:alpha val="15000"/>
              </a:prstClr>
            </a:outerShdw>
          </a:effectLst>
        </p:spPr>
        <p:txBody>
          <a:bodyPr/>
          <a:lstStyle>
            <a:lvl1pPr>
              <a:defRPr sz="1333">
                <a:solidFill>
                  <a:schemeClr val="bg1"/>
                </a:solidFill>
              </a:defRPr>
            </a:lvl1pPr>
          </a:lstStyle>
          <a:p>
            <a:endParaRPr lang="en-US"/>
          </a:p>
        </p:txBody>
      </p:sp>
      <p:sp>
        <p:nvSpPr>
          <p:cNvPr id="2" name="Text Placeholder 3">
            <a:extLst>
              <a:ext uri="{FF2B5EF4-FFF2-40B4-BE49-F238E27FC236}">
                <a16:creationId xmlns:a16="http://schemas.microsoft.com/office/drawing/2014/main" id="{B0722653-4A52-0E6E-051E-1FA6576506A0}"/>
              </a:ext>
            </a:extLst>
          </p:cNvPr>
          <p:cNvSpPr>
            <a:spLocks noGrp="1"/>
          </p:cNvSpPr>
          <p:nvPr>
            <p:ph type="body" sz="quarter" idx="10" hasCustomPrompt="1"/>
          </p:nvPr>
        </p:nvSpPr>
        <p:spPr>
          <a:xfrm>
            <a:off x="584201" y="396240"/>
            <a:ext cx="11021568" cy="304800"/>
          </a:xfrm>
          <a:prstGeom prst="rect">
            <a:avLst/>
          </a:prstGeom>
        </p:spPr>
        <p:txBody>
          <a:bodyPr/>
          <a:lstStyle>
            <a:lvl1pPr marL="0" indent="0" algn="l">
              <a:lnSpc>
                <a:spcPct val="100000"/>
              </a:lnSpc>
              <a:buNone/>
              <a:defRPr sz="1600" spc="133" baseline="0">
                <a:solidFill>
                  <a:schemeClr val="tx2"/>
                </a:solidFill>
              </a:defRPr>
            </a:lvl1pPr>
          </a:lstStyle>
          <a:p>
            <a:pPr lvl="0"/>
            <a:r>
              <a:rPr lang="en-US"/>
              <a:t>Subtitle text here</a:t>
            </a:r>
          </a:p>
        </p:txBody>
      </p:sp>
    </p:spTree>
    <p:extLst>
      <p:ext uri="{BB962C8B-B14F-4D97-AF65-F5344CB8AC3E}">
        <p14:creationId xmlns:p14="http://schemas.microsoft.com/office/powerpoint/2010/main" val="3720434023"/>
      </p:ext>
    </p:extLst>
  </p:cSld>
  <p:clrMapOvr>
    <a:masterClrMapping/>
  </p:clrMapOvr>
  <p:hf sldNum="0" hdr="0" ftr="0" dt="0"/>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Break Section Page 10">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545388"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063123401"/>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Break Section Page 1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7524936" cy="68707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132086255"/>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Break Section Page 12">
    <p:spTree>
      <p:nvGrpSpPr>
        <p:cNvPr id="1" name=""/>
        <p:cNvGrpSpPr/>
        <p:nvPr/>
      </p:nvGrpSpPr>
      <p:grpSpPr>
        <a:xfrm>
          <a:off x="0" y="0"/>
          <a:ext cx="0" cy="0"/>
          <a:chOff x="0" y="0"/>
          <a:chExt cx="0" cy="0"/>
        </a:xfrm>
      </p:grpSpPr>
      <p:sp>
        <p:nvSpPr>
          <p:cNvPr id="13" name="Picture Placeholder 12"/>
          <p:cNvSpPr>
            <a:spLocks noGrp="1"/>
          </p:cNvSpPr>
          <p:nvPr>
            <p:ph type="pic" sz="quarter" idx="10" hasCustomPrompt="1"/>
          </p:nvPr>
        </p:nvSpPr>
        <p:spPr>
          <a:xfrm>
            <a:off x="0" y="0"/>
            <a:ext cx="7497763" cy="6869113"/>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478293150"/>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Break Section Page 13">
    <p:spTree>
      <p:nvGrpSpPr>
        <p:cNvPr id="1" name=""/>
        <p:cNvGrpSpPr/>
        <p:nvPr/>
      </p:nvGrpSpPr>
      <p:grpSpPr>
        <a:xfrm>
          <a:off x="0" y="0"/>
          <a:ext cx="0" cy="0"/>
          <a:chOff x="0" y="0"/>
          <a:chExt cx="0" cy="0"/>
        </a:xfrm>
      </p:grpSpPr>
      <p:sp>
        <p:nvSpPr>
          <p:cNvPr id="10" name="Picture Placeholder 9"/>
          <p:cNvSpPr>
            <a:spLocks noGrp="1"/>
          </p:cNvSpPr>
          <p:nvPr>
            <p:ph type="pic" sz="quarter" idx="10" hasCustomPrompt="1"/>
          </p:nvPr>
        </p:nvSpPr>
        <p:spPr>
          <a:xfrm>
            <a:off x="0" y="0"/>
            <a:ext cx="7504141" cy="687705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218855576"/>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Break Section Page 14">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518400" cy="68707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460047977"/>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Break Section Page 1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6554788" cy="687705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540598365"/>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Break Section Page 16">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464425"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709418787"/>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Break Section Page 17">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500938"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472593828"/>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Break Section Page 18">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613650" cy="687705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2594671871"/>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Break Section Page 19">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7499350"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423430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3AE0F-8878-7E9F-EB1D-1D3891270A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437613-AF77-3FC6-ED0A-AF3DF563FE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A259C3-6111-B4C6-687E-10C7167A67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10AA82-A30F-DC23-9634-283CCF017880}"/>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6" name="Footer Placeholder 5">
            <a:extLst>
              <a:ext uri="{FF2B5EF4-FFF2-40B4-BE49-F238E27FC236}">
                <a16:creationId xmlns:a16="http://schemas.microsoft.com/office/drawing/2014/main" id="{E92A9D1C-63E4-4CB4-8060-20062EC342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BEFD01-DC96-81D9-B761-A8C167E01751}"/>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11792721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IMAGE-LAYOUT-40">
    <p:spTree>
      <p:nvGrpSpPr>
        <p:cNvPr id="1" name=""/>
        <p:cNvGrpSpPr/>
        <p:nvPr/>
      </p:nvGrpSpPr>
      <p:grpSpPr>
        <a:xfrm>
          <a:off x="0" y="0"/>
          <a:ext cx="0" cy="0"/>
          <a:chOff x="0" y="0"/>
          <a:chExt cx="0" cy="0"/>
        </a:xfrm>
      </p:grpSpPr>
      <p:sp>
        <p:nvSpPr>
          <p:cNvPr id="7" name="Picture Placeholder 17">
            <a:extLst>
              <a:ext uri="{FF2B5EF4-FFF2-40B4-BE49-F238E27FC236}">
                <a16:creationId xmlns:a16="http://schemas.microsoft.com/office/drawing/2014/main" id="{D4BDBE9D-E90F-4C60-87A2-3825044967AB}"/>
              </a:ext>
            </a:extLst>
          </p:cNvPr>
          <p:cNvSpPr>
            <a:spLocks noGrp="1" noChangeAspect="1"/>
          </p:cNvSpPr>
          <p:nvPr>
            <p:ph type="pic" sz="quarter" idx="10" hasCustomPrompt="1"/>
          </p:nvPr>
        </p:nvSpPr>
        <p:spPr>
          <a:xfrm>
            <a:off x="609600" y="1305560"/>
            <a:ext cx="609600" cy="609600"/>
          </a:xfrm>
          <a:prstGeom prst="rect">
            <a:avLst/>
          </a:prstGeom>
          <a:noFill/>
          <a:effectLst/>
        </p:spPr>
        <p:txBody>
          <a:bodyPr/>
          <a:lstStyle>
            <a:lvl1pPr>
              <a:defRPr lang="en-US" sz="1333" dirty="0"/>
            </a:lvl1pPr>
          </a:lstStyle>
          <a:p>
            <a:pPr lvl="0">
              <a:buNone/>
            </a:pPr>
            <a:r>
              <a:rPr lang="en-US"/>
              <a:t>Section Icon</a:t>
            </a:r>
          </a:p>
        </p:txBody>
      </p:sp>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609600" y="2194560"/>
            <a:ext cx="9144000" cy="1539240"/>
          </a:xfrm>
          <a:prstGeom prst="rect">
            <a:avLst/>
          </a:prstGeom>
        </p:spPr>
        <p:txBody>
          <a:bodyPr/>
          <a:lstStyle>
            <a:lvl1pPr>
              <a:lnSpc>
                <a:spcPct val="100000"/>
              </a:lnSpc>
              <a:defRPr sz="4800" b="1"/>
            </a:lvl1pPr>
          </a:lstStyle>
          <a:p>
            <a:r>
              <a:rPr lang="en-US"/>
              <a:t>Click to edit Master title style</a:t>
            </a:r>
          </a:p>
        </p:txBody>
      </p:sp>
      <p:sp>
        <p:nvSpPr>
          <p:cNvPr id="9" name="Text Placeholder 3">
            <a:extLst>
              <a:ext uri="{FF2B5EF4-FFF2-40B4-BE49-F238E27FC236}">
                <a16:creationId xmlns:a16="http://schemas.microsoft.com/office/drawing/2014/main" id="{A31E250B-D855-4CE5-B3FC-FF9838360D43}"/>
              </a:ext>
            </a:extLst>
          </p:cNvPr>
          <p:cNvSpPr>
            <a:spLocks noGrp="1"/>
          </p:cNvSpPr>
          <p:nvPr>
            <p:ph type="body" sz="quarter" idx="11" hasCustomPrompt="1"/>
          </p:nvPr>
        </p:nvSpPr>
        <p:spPr>
          <a:xfrm>
            <a:off x="609600" y="609600"/>
            <a:ext cx="5486400" cy="266740"/>
          </a:xfrm>
          <a:prstGeom prst="rect">
            <a:avLst/>
          </a:prstGeom>
        </p:spPr>
        <p:txBody>
          <a:bodyPr anchor="ctr"/>
          <a:lstStyle>
            <a:lvl1pPr marL="0" indent="0">
              <a:lnSpc>
                <a:spcPct val="100000"/>
              </a:lnSpc>
              <a:spcBef>
                <a:spcPts val="0"/>
              </a:spcBef>
              <a:buNone/>
              <a:defRPr sz="1333">
                <a:solidFill>
                  <a:schemeClr val="tx2"/>
                </a:solidFill>
                <a:latin typeface="+mn-lt"/>
              </a:defRPr>
            </a:lvl1pPr>
          </a:lstStyle>
          <a:p>
            <a:pPr lvl="0"/>
            <a:r>
              <a:rPr lang="en-US"/>
              <a:t>ADD YOUR OVERLINE</a:t>
            </a:r>
          </a:p>
        </p:txBody>
      </p:sp>
      <p:sp>
        <p:nvSpPr>
          <p:cNvPr id="8" name="Text Placeholder 3">
            <a:extLst>
              <a:ext uri="{FF2B5EF4-FFF2-40B4-BE49-F238E27FC236}">
                <a16:creationId xmlns:a16="http://schemas.microsoft.com/office/drawing/2014/main" id="{5CD52D62-4CBF-4390-9454-D483443AFC03}"/>
              </a:ext>
            </a:extLst>
          </p:cNvPr>
          <p:cNvSpPr>
            <a:spLocks noGrp="1"/>
          </p:cNvSpPr>
          <p:nvPr>
            <p:ph type="body" sz="quarter" idx="12" hasCustomPrompt="1"/>
          </p:nvPr>
        </p:nvSpPr>
        <p:spPr>
          <a:xfrm>
            <a:off x="609600" y="3866075"/>
            <a:ext cx="10363200" cy="946737"/>
          </a:xfrm>
          <a:prstGeom prst="rect">
            <a:avLst/>
          </a:prstGeom>
        </p:spPr>
        <p:txBody>
          <a:bodyPr/>
          <a:lstStyle>
            <a:lvl1pPr marL="0" indent="0">
              <a:lnSpc>
                <a:spcPct val="100000"/>
              </a:lnSpc>
              <a:spcBef>
                <a:spcPts val="0"/>
              </a:spcBef>
              <a:buNone/>
              <a:defRPr sz="2400">
                <a:solidFill>
                  <a:schemeClr val="tx2"/>
                </a:solidFill>
                <a:latin typeface="+mn-lt"/>
              </a:defRPr>
            </a:lvl1pPr>
          </a:lstStyle>
          <a:p>
            <a:pPr lvl="0"/>
            <a:r>
              <a:rPr lang="en-US"/>
              <a:t>Add your subtitle text</a:t>
            </a:r>
          </a:p>
        </p:txBody>
      </p:sp>
      <p:sp>
        <p:nvSpPr>
          <p:cNvPr id="6" name="Text Placeholder 3">
            <a:extLst>
              <a:ext uri="{FF2B5EF4-FFF2-40B4-BE49-F238E27FC236}">
                <a16:creationId xmlns:a16="http://schemas.microsoft.com/office/drawing/2014/main" id="{A3C59336-4DE6-7088-D360-B6D4A6C929FD}"/>
              </a:ext>
            </a:extLst>
          </p:cNvPr>
          <p:cNvSpPr>
            <a:spLocks noGrp="1"/>
          </p:cNvSpPr>
          <p:nvPr>
            <p:ph type="body" sz="quarter" idx="13" hasCustomPrompt="1"/>
          </p:nvPr>
        </p:nvSpPr>
        <p:spPr>
          <a:xfrm>
            <a:off x="609600" y="5981660"/>
            <a:ext cx="5486400" cy="266740"/>
          </a:xfrm>
          <a:prstGeom prst="rect">
            <a:avLst/>
          </a:prstGeom>
        </p:spPr>
        <p:txBody>
          <a:bodyPr anchor="ctr"/>
          <a:lstStyle>
            <a:lvl1pPr marL="0" indent="0">
              <a:lnSpc>
                <a:spcPct val="100000"/>
              </a:lnSpc>
              <a:spcBef>
                <a:spcPts val="0"/>
              </a:spcBef>
              <a:buNone/>
              <a:defRPr sz="1333">
                <a:solidFill>
                  <a:schemeClr val="tx2"/>
                </a:solidFill>
                <a:latin typeface="+mn-lt"/>
              </a:defRPr>
            </a:lvl1pPr>
          </a:lstStyle>
          <a:p>
            <a:pPr lvl="0"/>
            <a:r>
              <a:rPr lang="en-US"/>
              <a:t>ADD YOUR OVERLINE</a:t>
            </a:r>
          </a:p>
        </p:txBody>
      </p:sp>
    </p:spTree>
    <p:extLst>
      <p:ext uri="{BB962C8B-B14F-4D97-AF65-F5344CB8AC3E}">
        <p14:creationId xmlns:p14="http://schemas.microsoft.com/office/powerpoint/2010/main" val="2038005543"/>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Anniversary Page 0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5940425" cy="687705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4047945140"/>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Anniversary Page 02">
    <p:spTree>
      <p:nvGrpSpPr>
        <p:cNvPr id="1" name=""/>
        <p:cNvGrpSpPr/>
        <p:nvPr/>
      </p:nvGrpSpPr>
      <p:grpSpPr>
        <a:xfrm>
          <a:off x="0" y="0"/>
          <a:ext cx="0" cy="0"/>
          <a:chOff x="0" y="0"/>
          <a:chExt cx="0" cy="0"/>
        </a:xfrm>
      </p:grpSpPr>
      <p:sp>
        <p:nvSpPr>
          <p:cNvPr id="3" name="Rectangle 113"/>
          <p:cNvSpPr>
            <a:spLocks noChangeArrowheads="1"/>
          </p:cNvSpPr>
          <p:nvPr userDrawn="1"/>
        </p:nvSpPr>
        <p:spPr bwMode="auto">
          <a:xfrm>
            <a:off x="-4763" y="1587"/>
            <a:ext cx="12196763"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 name="Picture Placeholder 4"/>
          <p:cNvSpPr>
            <a:spLocks noGrp="1"/>
          </p:cNvSpPr>
          <p:nvPr>
            <p:ph type="pic" sz="quarter" idx="10" hasCustomPrompt="1"/>
          </p:nvPr>
        </p:nvSpPr>
        <p:spPr>
          <a:xfrm>
            <a:off x="8464550" y="0"/>
            <a:ext cx="3724275" cy="6858000"/>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563478335"/>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Anniversary Page 0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257925" y="0"/>
            <a:ext cx="5934075"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1247647479"/>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Anniversary Page 04">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466138" y="0"/>
            <a:ext cx="3725862"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718582538"/>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Anniversary Page 0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5932488" cy="6858000"/>
          </a:xfrm>
          <a:prstGeom prst="rect">
            <a:avLst/>
          </a:prstGeom>
        </p:spPr>
        <p:txBody>
          <a:bodyPr anchor="ctr"/>
          <a:lstStyle>
            <a:lvl1pPr marL="0" indent="0">
              <a:buNone/>
              <a:defRPr sz="1800"/>
            </a:lvl1pPr>
          </a:lstStyle>
          <a:p>
            <a:r>
              <a:rPr lang="en-US" dirty="0"/>
              <a:t>Image Placeholder</a:t>
            </a:r>
          </a:p>
        </p:txBody>
      </p:sp>
    </p:spTree>
    <p:extLst>
      <p:ext uri="{BB962C8B-B14F-4D97-AF65-F5344CB8AC3E}">
        <p14:creationId xmlns:p14="http://schemas.microsoft.com/office/powerpoint/2010/main" val="4230982051"/>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Anniversary Page 06">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467725" y="0"/>
            <a:ext cx="3724275"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950007790"/>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Anniversary Page 07">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5935663" cy="6858000"/>
          </a:xfrm>
          <a:prstGeom prst="rect">
            <a:avLst/>
          </a:prstGeom>
        </p:spPr>
        <p:txBody>
          <a:bodyPr anchor="ctr"/>
          <a:lstStyle>
            <a:lvl1pPr marL="0" indent="0">
              <a:buNone/>
              <a:defRPr sz="1800"/>
            </a:lvl1pPr>
          </a:lstStyle>
          <a:p>
            <a:r>
              <a:rPr lang="en-US" dirty="0"/>
              <a:t>Image Placeholder</a:t>
            </a:r>
          </a:p>
        </p:txBody>
      </p:sp>
    </p:spTree>
    <p:extLst>
      <p:ext uri="{BB962C8B-B14F-4D97-AF65-F5344CB8AC3E}">
        <p14:creationId xmlns:p14="http://schemas.microsoft.com/office/powerpoint/2010/main" val="499956460"/>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Anniversary Page 09">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264275" y="0"/>
            <a:ext cx="5927725" cy="6858000"/>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1607061289"/>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Anniversary Page 1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689600" y="0"/>
            <a:ext cx="6502400" cy="6858000"/>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453795100"/>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Anniversary Page 17">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464550" y="0"/>
            <a:ext cx="3724275"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10054096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Breaker-04">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1524000" y="2623820"/>
            <a:ext cx="9144000" cy="1610360"/>
          </a:xfrm>
          <a:prstGeom prst="rect">
            <a:avLst/>
          </a:prstGeom>
        </p:spPr>
        <p:txBody>
          <a:bodyPr anchor="ctr"/>
          <a:lstStyle>
            <a:lvl1pPr algn="ctr">
              <a:lnSpc>
                <a:spcPct val="100000"/>
              </a:lnSpc>
              <a:defRPr sz="4800" b="1"/>
            </a:lvl1pPr>
          </a:lstStyle>
          <a:p>
            <a:r>
              <a:rPr lang="en-US"/>
              <a:t>Click to edit Master title style</a:t>
            </a:r>
          </a:p>
        </p:txBody>
      </p:sp>
      <p:sp>
        <p:nvSpPr>
          <p:cNvPr id="9" name="Text Placeholder 3">
            <a:extLst>
              <a:ext uri="{FF2B5EF4-FFF2-40B4-BE49-F238E27FC236}">
                <a16:creationId xmlns:a16="http://schemas.microsoft.com/office/drawing/2014/main" id="{A31E250B-D855-4CE5-B3FC-FF9838360D43}"/>
              </a:ext>
            </a:extLst>
          </p:cNvPr>
          <p:cNvSpPr>
            <a:spLocks noGrp="1"/>
          </p:cNvSpPr>
          <p:nvPr>
            <p:ph type="body" sz="quarter" idx="11" hasCustomPrompt="1"/>
          </p:nvPr>
        </p:nvSpPr>
        <p:spPr>
          <a:xfrm>
            <a:off x="3352800" y="609600"/>
            <a:ext cx="5486400" cy="266740"/>
          </a:xfrm>
          <a:prstGeom prst="rect">
            <a:avLst/>
          </a:prstGeom>
        </p:spPr>
        <p:txBody>
          <a:bodyPr/>
          <a:lstStyle>
            <a:lvl1pPr marL="0" indent="0" algn="ctr">
              <a:lnSpc>
                <a:spcPct val="100000"/>
              </a:lnSpc>
              <a:spcBef>
                <a:spcPts val="0"/>
              </a:spcBef>
              <a:buNone/>
              <a:defRPr sz="1333">
                <a:solidFill>
                  <a:schemeClr val="tx2"/>
                </a:solidFill>
                <a:latin typeface="+mn-lt"/>
              </a:defRPr>
            </a:lvl1pPr>
          </a:lstStyle>
          <a:p>
            <a:pPr lvl="0"/>
            <a:r>
              <a:rPr lang="en-US"/>
              <a:t>ADD YOUR OVERLINE</a:t>
            </a:r>
          </a:p>
        </p:txBody>
      </p:sp>
    </p:spTree>
    <p:extLst>
      <p:ext uri="{BB962C8B-B14F-4D97-AF65-F5344CB8AC3E}">
        <p14:creationId xmlns:p14="http://schemas.microsoft.com/office/powerpoint/2010/main" val="3639157699"/>
      </p:ext>
    </p:extLst>
  </p:cSld>
  <p:clrMapOvr>
    <a:masterClrMapping/>
  </p:clrMapOvr>
  <p:hf sldNum="0" hdr="0" ftr="0" dt="0"/>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Anniversary Page 18">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257925" y="0"/>
            <a:ext cx="5934075" cy="6858000"/>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91767180"/>
      </p:ext>
    </p:extLst>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Anniversary Page 19">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256338" y="0"/>
            <a:ext cx="5935662" cy="6858000"/>
          </a:xfrm>
          <a:prstGeom prst="rect">
            <a:avLst/>
          </a:prstGeom>
        </p:spPr>
        <p:txBody>
          <a:bodyPr anchor="ct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3598238673"/>
      </p:ext>
    </p:extLst>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Anniversary Page 20">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689600" y="0"/>
            <a:ext cx="6499225" cy="6858000"/>
          </a:xfrm>
          <a:prstGeom prst="rect">
            <a:avLst/>
          </a:prstGeom>
        </p:spPr>
        <p:txBody>
          <a:bodyPr anchor="b"/>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072537812"/>
      </p:ext>
    </p:extLst>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Work Gallery Page 01">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2000"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3886926005"/>
      </p:ext>
    </p:extLst>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Work Gallery Page 02">
    <p:spTree>
      <p:nvGrpSpPr>
        <p:cNvPr id="1" name=""/>
        <p:cNvGrpSpPr/>
        <p:nvPr/>
      </p:nvGrpSpPr>
      <p:grpSpPr>
        <a:xfrm>
          <a:off x="0" y="0"/>
          <a:ext cx="0" cy="0"/>
          <a:chOff x="0" y="0"/>
          <a:chExt cx="0" cy="0"/>
        </a:xfrm>
      </p:grpSpPr>
      <p:sp>
        <p:nvSpPr>
          <p:cNvPr id="3"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 name="Picture Placeholder 4"/>
          <p:cNvSpPr>
            <a:spLocks noGrp="1"/>
          </p:cNvSpPr>
          <p:nvPr>
            <p:ph type="pic" sz="quarter" idx="10" hasCustomPrompt="1"/>
          </p:nvPr>
        </p:nvSpPr>
        <p:spPr>
          <a:xfrm>
            <a:off x="1" y="0"/>
            <a:ext cx="7464424" cy="6875463"/>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381023245"/>
      </p:ext>
    </p:extLst>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Work Gallery Page 03">
    <p:spTree>
      <p:nvGrpSpPr>
        <p:cNvPr id="1" name=""/>
        <p:cNvGrpSpPr/>
        <p:nvPr/>
      </p:nvGrpSpPr>
      <p:grpSpPr>
        <a:xfrm>
          <a:off x="0" y="0"/>
          <a:ext cx="0" cy="0"/>
          <a:chOff x="0" y="0"/>
          <a:chExt cx="0" cy="0"/>
        </a:xfrm>
      </p:grpSpPr>
      <p:sp>
        <p:nvSpPr>
          <p:cNvPr id="3"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 name="Picture Placeholder 4"/>
          <p:cNvSpPr>
            <a:spLocks noGrp="1"/>
          </p:cNvSpPr>
          <p:nvPr>
            <p:ph type="pic" sz="quarter" idx="10" hasCustomPrompt="1"/>
          </p:nvPr>
        </p:nvSpPr>
        <p:spPr>
          <a:xfrm>
            <a:off x="6023217" y="1233488"/>
            <a:ext cx="3353988" cy="46609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530635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Work Gallery Page 04">
    <p:spTree>
      <p:nvGrpSpPr>
        <p:cNvPr id="1" name=""/>
        <p:cNvGrpSpPr/>
        <p:nvPr/>
      </p:nvGrpSpPr>
      <p:grpSpPr>
        <a:xfrm>
          <a:off x="0" y="0"/>
          <a:ext cx="0" cy="0"/>
          <a:chOff x="0" y="0"/>
          <a:chExt cx="0" cy="0"/>
        </a:xfrm>
      </p:grpSpPr>
      <p:sp>
        <p:nvSpPr>
          <p:cNvPr id="3"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 name="Picture Placeholder 4"/>
          <p:cNvSpPr>
            <a:spLocks noGrp="1"/>
          </p:cNvSpPr>
          <p:nvPr>
            <p:ph type="pic" sz="quarter" idx="10" hasCustomPrompt="1"/>
          </p:nvPr>
        </p:nvSpPr>
        <p:spPr>
          <a:xfrm>
            <a:off x="0" y="0"/>
            <a:ext cx="5541963" cy="68580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22367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Work Gallery Page 05">
    <p:spTree>
      <p:nvGrpSpPr>
        <p:cNvPr id="1" name=""/>
        <p:cNvGrpSpPr/>
        <p:nvPr/>
      </p:nvGrpSpPr>
      <p:grpSpPr>
        <a:xfrm>
          <a:off x="0" y="0"/>
          <a:ext cx="0" cy="0"/>
          <a:chOff x="0" y="0"/>
          <a:chExt cx="0" cy="0"/>
        </a:xfrm>
      </p:grpSpPr>
      <p:sp>
        <p:nvSpPr>
          <p:cNvPr id="22" name="Picture Placeholder 21"/>
          <p:cNvSpPr>
            <a:spLocks noGrp="1"/>
          </p:cNvSpPr>
          <p:nvPr>
            <p:ph type="pic" sz="quarter" idx="15" hasCustomPrompt="1"/>
          </p:nvPr>
        </p:nvSpPr>
        <p:spPr>
          <a:xfrm>
            <a:off x="8099391" y="3678393"/>
            <a:ext cx="3679675" cy="3197071"/>
          </a:xfrm>
          <a:custGeom>
            <a:avLst/>
            <a:gdLst>
              <a:gd name="connsiteX0" fmla="*/ 1833897 w 3679675"/>
              <a:gd name="connsiteY0" fmla="*/ 0 h 3197071"/>
              <a:gd name="connsiteX1" fmla="*/ 3679675 w 3679675"/>
              <a:gd name="connsiteY1" fmla="*/ 3197071 h 3197071"/>
              <a:gd name="connsiteX2" fmla="*/ 0 w 3679675"/>
              <a:gd name="connsiteY2" fmla="*/ 3197071 h 3197071"/>
            </a:gdLst>
            <a:ahLst/>
            <a:cxnLst>
              <a:cxn ang="0">
                <a:pos x="connsiteX0" y="connsiteY0"/>
              </a:cxn>
              <a:cxn ang="0">
                <a:pos x="connsiteX1" y="connsiteY1"/>
              </a:cxn>
              <a:cxn ang="0">
                <a:pos x="connsiteX2" y="connsiteY2"/>
              </a:cxn>
            </a:cxnLst>
            <a:rect l="l" t="t" r="r" b="b"/>
            <a:pathLst>
              <a:path w="3679675" h="3197071">
                <a:moveTo>
                  <a:pt x="1833897" y="0"/>
                </a:moveTo>
                <a:lnTo>
                  <a:pt x="3679675" y="3197071"/>
                </a:lnTo>
                <a:lnTo>
                  <a:pt x="0" y="3197071"/>
                </a:lnTo>
                <a:close/>
              </a:path>
            </a:pathLst>
          </a:custGeom>
        </p:spPr>
        <p:txBody>
          <a:bodyPr wrap="square" anchor="ctr">
            <a:noAutofit/>
          </a:bodyPr>
          <a:lstStyle>
            <a:lvl1pPr marL="0" indent="0" algn="ctr">
              <a:buNone/>
              <a:defRPr sz="1500"/>
            </a:lvl1pPr>
          </a:lstStyle>
          <a:p>
            <a:r>
              <a:rPr lang="en-US" dirty="0"/>
              <a:t>Image </a:t>
            </a:r>
          </a:p>
          <a:p>
            <a:r>
              <a:rPr lang="en-US" dirty="0"/>
              <a:t>Placeholder</a:t>
            </a:r>
          </a:p>
        </p:txBody>
      </p:sp>
      <p:sp>
        <p:nvSpPr>
          <p:cNvPr id="8"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sz="2000"/>
          </a:p>
        </p:txBody>
      </p:sp>
      <p:sp>
        <p:nvSpPr>
          <p:cNvPr id="10" name="Picture Placeholder 9"/>
          <p:cNvSpPr>
            <a:spLocks noGrp="1"/>
          </p:cNvSpPr>
          <p:nvPr>
            <p:ph type="pic" sz="quarter" idx="11" hasCustomPrompt="1"/>
          </p:nvPr>
        </p:nvSpPr>
        <p:spPr>
          <a:xfrm>
            <a:off x="5138164" y="-23758"/>
            <a:ext cx="4055049" cy="3535829"/>
          </a:xfrm>
          <a:custGeom>
            <a:avLst/>
            <a:gdLst>
              <a:gd name="connsiteX0" fmla="*/ 0 w 4055049"/>
              <a:gd name="connsiteY0" fmla="*/ 0 h 3535829"/>
              <a:gd name="connsiteX1" fmla="*/ 4055049 w 4055049"/>
              <a:gd name="connsiteY1" fmla="*/ 0 h 3535829"/>
              <a:gd name="connsiteX2" fmla="*/ 4055049 w 4055049"/>
              <a:gd name="connsiteY2" fmla="*/ 930 h 3535829"/>
              <a:gd name="connsiteX3" fmla="*/ 2018140 w 4055049"/>
              <a:gd name="connsiteY3" fmla="*/ 3535829 h 3535829"/>
            </a:gdLst>
            <a:ahLst/>
            <a:cxnLst>
              <a:cxn ang="0">
                <a:pos x="connsiteX0" y="connsiteY0"/>
              </a:cxn>
              <a:cxn ang="0">
                <a:pos x="connsiteX1" y="connsiteY1"/>
              </a:cxn>
              <a:cxn ang="0">
                <a:pos x="connsiteX2" y="connsiteY2"/>
              </a:cxn>
              <a:cxn ang="0">
                <a:pos x="connsiteX3" y="connsiteY3"/>
              </a:cxn>
            </a:cxnLst>
            <a:rect l="l" t="t" r="r" b="b"/>
            <a:pathLst>
              <a:path w="4055049" h="3535829">
                <a:moveTo>
                  <a:pt x="0" y="0"/>
                </a:moveTo>
                <a:lnTo>
                  <a:pt x="4055049" y="0"/>
                </a:lnTo>
                <a:lnTo>
                  <a:pt x="4055049" y="930"/>
                </a:lnTo>
                <a:lnTo>
                  <a:pt x="2018140" y="3535829"/>
                </a:lnTo>
                <a:close/>
              </a:path>
            </a:pathLst>
          </a:custGeom>
        </p:spPr>
        <p:txBody>
          <a:bodyPr wrap="square" anchor="ctr">
            <a:noAutofit/>
          </a:bodyPr>
          <a:lstStyle>
            <a:lvl1pPr marL="0" indent="0" algn="ctr">
              <a:buNone/>
              <a:defRPr sz="1500"/>
            </a:lvl1pPr>
          </a:lstStyle>
          <a:p>
            <a:r>
              <a:rPr lang="en-US" dirty="0"/>
              <a:t>Image Placeholder</a:t>
            </a:r>
          </a:p>
        </p:txBody>
      </p:sp>
      <p:sp>
        <p:nvSpPr>
          <p:cNvPr id="16" name="Picture Placeholder 15"/>
          <p:cNvSpPr>
            <a:spLocks noGrp="1"/>
          </p:cNvSpPr>
          <p:nvPr>
            <p:ph type="pic" sz="quarter" idx="13" hasCustomPrompt="1"/>
          </p:nvPr>
        </p:nvSpPr>
        <p:spPr>
          <a:xfrm>
            <a:off x="5855430" y="3654632"/>
            <a:ext cx="2603237" cy="2260198"/>
          </a:xfrm>
          <a:custGeom>
            <a:avLst/>
            <a:gdLst>
              <a:gd name="connsiteX0" fmla="*/ 1300876 w 2603237"/>
              <a:gd name="connsiteY0" fmla="*/ 0 h 2260198"/>
              <a:gd name="connsiteX1" fmla="*/ 2603237 w 2603237"/>
              <a:gd name="connsiteY1" fmla="*/ 2260198 h 2260198"/>
              <a:gd name="connsiteX2" fmla="*/ 0 w 2603237"/>
              <a:gd name="connsiteY2" fmla="*/ 2260198 h 2260198"/>
            </a:gdLst>
            <a:ahLst/>
            <a:cxnLst>
              <a:cxn ang="0">
                <a:pos x="connsiteX0" y="connsiteY0"/>
              </a:cxn>
              <a:cxn ang="0">
                <a:pos x="connsiteX1" y="connsiteY1"/>
              </a:cxn>
              <a:cxn ang="0">
                <a:pos x="connsiteX2" y="connsiteY2"/>
              </a:cxn>
            </a:cxnLst>
            <a:rect l="l" t="t" r="r" b="b"/>
            <a:pathLst>
              <a:path w="2603237" h="2260198">
                <a:moveTo>
                  <a:pt x="1300876" y="0"/>
                </a:moveTo>
                <a:lnTo>
                  <a:pt x="2603237" y="2260198"/>
                </a:lnTo>
                <a:lnTo>
                  <a:pt x="0" y="2260198"/>
                </a:lnTo>
                <a:close/>
              </a:path>
            </a:pathLst>
          </a:custGeom>
        </p:spPr>
        <p:txBody>
          <a:bodyPr wrap="square" anchor="ctr">
            <a:noAutofit/>
          </a:bodyPr>
          <a:lstStyle>
            <a:lvl1pPr marL="0" indent="0" algn="ctr">
              <a:buNone/>
              <a:defRPr sz="1500"/>
            </a:lvl1pPr>
          </a:lstStyle>
          <a:p>
            <a:r>
              <a:rPr lang="en-US" dirty="0"/>
              <a:t>Image </a:t>
            </a:r>
          </a:p>
          <a:p>
            <a:r>
              <a:rPr lang="en-US" dirty="0"/>
              <a:t>Placeholder</a:t>
            </a:r>
          </a:p>
        </p:txBody>
      </p:sp>
      <p:sp>
        <p:nvSpPr>
          <p:cNvPr id="19" name="Picture Placeholder 18"/>
          <p:cNvSpPr>
            <a:spLocks noGrp="1"/>
          </p:cNvSpPr>
          <p:nvPr>
            <p:ph type="pic" sz="quarter" idx="14" hasCustomPrompt="1"/>
          </p:nvPr>
        </p:nvSpPr>
        <p:spPr>
          <a:xfrm>
            <a:off x="7243921" y="3654632"/>
            <a:ext cx="2603237" cy="2260198"/>
          </a:xfrm>
          <a:custGeom>
            <a:avLst/>
            <a:gdLst>
              <a:gd name="connsiteX0" fmla="*/ 0 w 2603237"/>
              <a:gd name="connsiteY0" fmla="*/ 0 h 2260198"/>
              <a:gd name="connsiteX1" fmla="*/ 2603237 w 2603237"/>
              <a:gd name="connsiteY1" fmla="*/ 0 h 2260198"/>
              <a:gd name="connsiteX2" fmla="*/ 1300876 w 2603237"/>
              <a:gd name="connsiteY2" fmla="*/ 2260198 h 2260198"/>
            </a:gdLst>
            <a:ahLst/>
            <a:cxnLst>
              <a:cxn ang="0">
                <a:pos x="connsiteX0" y="connsiteY0"/>
              </a:cxn>
              <a:cxn ang="0">
                <a:pos x="connsiteX1" y="connsiteY1"/>
              </a:cxn>
              <a:cxn ang="0">
                <a:pos x="connsiteX2" y="connsiteY2"/>
              </a:cxn>
            </a:cxnLst>
            <a:rect l="l" t="t" r="r" b="b"/>
            <a:pathLst>
              <a:path w="2603237" h="2260198">
                <a:moveTo>
                  <a:pt x="0" y="0"/>
                </a:moveTo>
                <a:lnTo>
                  <a:pt x="2603237" y="0"/>
                </a:lnTo>
                <a:lnTo>
                  <a:pt x="1300876" y="2260198"/>
                </a:lnTo>
                <a:close/>
              </a:path>
            </a:pathLst>
          </a:custGeom>
        </p:spPr>
        <p:txBody>
          <a:bodyPr wrap="square" anchor="ctr">
            <a:noAutofit/>
          </a:bodyPr>
          <a:lstStyle>
            <a:lvl1pPr marL="0" indent="0" algn="ctr">
              <a:buNone/>
              <a:defRPr sz="1500"/>
            </a:lvl1pPr>
          </a:lstStyle>
          <a:p>
            <a:r>
              <a:rPr lang="en-US" dirty="0"/>
              <a:t>Image </a:t>
            </a:r>
          </a:p>
          <a:p>
            <a:r>
              <a:rPr lang="en-US" dirty="0"/>
              <a:t>Placeholder</a:t>
            </a:r>
          </a:p>
        </p:txBody>
      </p:sp>
      <p:sp>
        <p:nvSpPr>
          <p:cNvPr id="6" name="Picture Placeholder 5"/>
          <p:cNvSpPr>
            <a:spLocks noGrp="1"/>
          </p:cNvSpPr>
          <p:nvPr>
            <p:ph type="pic" sz="quarter" idx="10" hasCustomPrompt="1"/>
          </p:nvPr>
        </p:nvSpPr>
        <p:spPr>
          <a:xfrm>
            <a:off x="7243921" y="1300877"/>
            <a:ext cx="2603235" cy="2258712"/>
          </a:xfrm>
          <a:custGeom>
            <a:avLst/>
            <a:gdLst>
              <a:gd name="connsiteX0" fmla="*/ 1300875 w 2603235"/>
              <a:gd name="connsiteY0" fmla="*/ 0 h 2258712"/>
              <a:gd name="connsiteX1" fmla="*/ 2603235 w 2603235"/>
              <a:gd name="connsiteY1" fmla="*/ 2258712 h 2258712"/>
              <a:gd name="connsiteX2" fmla="*/ 0 w 2603235"/>
              <a:gd name="connsiteY2" fmla="*/ 2258712 h 2258712"/>
            </a:gdLst>
            <a:ahLst/>
            <a:cxnLst>
              <a:cxn ang="0">
                <a:pos x="connsiteX0" y="connsiteY0"/>
              </a:cxn>
              <a:cxn ang="0">
                <a:pos x="connsiteX1" y="connsiteY1"/>
              </a:cxn>
              <a:cxn ang="0">
                <a:pos x="connsiteX2" y="connsiteY2"/>
              </a:cxn>
            </a:cxnLst>
            <a:rect l="l" t="t" r="r" b="b"/>
            <a:pathLst>
              <a:path w="2603235" h="2258712">
                <a:moveTo>
                  <a:pt x="1300875" y="0"/>
                </a:moveTo>
                <a:lnTo>
                  <a:pt x="2603235" y="2258712"/>
                </a:lnTo>
                <a:lnTo>
                  <a:pt x="0" y="2258712"/>
                </a:lnTo>
                <a:close/>
              </a:path>
            </a:pathLst>
          </a:custGeom>
        </p:spPr>
        <p:txBody>
          <a:bodyPr wrap="square" anchor="ctr">
            <a:noAutofit/>
          </a:bodyPr>
          <a:lstStyle>
            <a:lvl1pPr marL="0" indent="0" algn="ctr">
              <a:buNone/>
              <a:defRPr sz="1500"/>
            </a:lvl1pPr>
          </a:lstStyle>
          <a:p>
            <a:r>
              <a:rPr lang="en-US" dirty="0"/>
              <a:t>Image </a:t>
            </a:r>
          </a:p>
          <a:p>
            <a:r>
              <a:rPr lang="en-US" dirty="0"/>
              <a:t>Placeholder</a:t>
            </a:r>
          </a:p>
        </p:txBody>
      </p:sp>
      <p:sp>
        <p:nvSpPr>
          <p:cNvPr id="13" name="Picture Placeholder 12"/>
          <p:cNvSpPr>
            <a:spLocks noGrp="1"/>
          </p:cNvSpPr>
          <p:nvPr>
            <p:ph type="pic" sz="quarter" idx="12" hasCustomPrompt="1"/>
          </p:nvPr>
        </p:nvSpPr>
        <p:spPr>
          <a:xfrm>
            <a:off x="8631239" y="1277117"/>
            <a:ext cx="2604411" cy="2258713"/>
          </a:xfrm>
          <a:custGeom>
            <a:avLst/>
            <a:gdLst>
              <a:gd name="connsiteX0" fmla="*/ 0 w 2604411"/>
              <a:gd name="connsiteY0" fmla="*/ 0 h 2258713"/>
              <a:gd name="connsiteX1" fmla="*/ 2604411 w 2604411"/>
              <a:gd name="connsiteY1" fmla="*/ 0 h 2258713"/>
              <a:gd name="connsiteX2" fmla="*/ 1302050 w 2604411"/>
              <a:gd name="connsiteY2" fmla="*/ 2258713 h 2258713"/>
              <a:gd name="connsiteX3" fmla="*/ 0 w 2604411"/>
              <a:gd name="connsiteY3" fmla="*/ 540 h 2258713"/>
            </a:gdLst>
            <a:ahLst/>
            <a:cxnLst>
              <a:cxn ang="0">
                <a:pos x="connsiteX0" y="connsiteY0"/>
              </a:cxn>
              <a:cxn ang="0">
                <a:pos x="connsiteX1" y="connsiteY1"/>
              </a:cxn>
              <a:cxn ang="0">
                <a:pos x="connsiteX2" y="connsiteY2"/>
              </a:cxn>
              <a:cxn ang="0">
                <a:pos x="connsiteX3" y="connsiteY3"/>
              </a:cxn>
            </a:cxnLst>
            <a:rect l="l" t="t" r="r" b="b"/>
            <a:pathLst>
              <a:path w="2604411" h="2258713">
                <a:moveTo>
                  <a:pt x="0" y="0"/>
                </a:moveTo>
                <a:lnTo>
                  <a:pt x="2604411" y="0"/>
                </a:lnTo>
                <a:lnTo>
                  <a:pt x="1302050" y="2258713"/>
                </a:lnTo>
                <a:lnTo>
                  <a:pt x="0" y="540"/>
                </a:lnTo>
                <a:close/>
              </a:path>
            </a:pathLst>
          </a:custGeom>
        </p:spPr>
        <p:txBody>
          <a:bodyPr wrap="square" anchor="ctr">
            <a:noAutofit/>
          </a:bodyPr>
          <a:lstStyle>
            <a:lvl1pPr marL="0" indent="0" algn="ctr">
              <a:buNone/>
              <a:defRPr sz="1500"/>
            </a:lvl1pPr>
          </a:lstStyle>
          <a:p>
            <a:r>
              <a:rPr lang="en-US" dirty="0"/>
              <a:t>Image</a:t>
            </a:r>
          </a:p>
          <a:p>
            <a:r>
              <a:rPr lang="en-US" dirty="0"/>
              <a:t> Placeholder</a:t>
            </a:r>
          </a:p>
        </p:txBody>
      </p:sp>
    </p:spTree>
    <p:extLst>
      <p:ext uri="{BB962C8B-B14F-4D97-AF65-F5344CB8AC3E}">
        <p14:creationId xmlns:p14="http://schemas.microsoft.com/office/powerpoint/2010/main" val="487608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Work Gallery Page 06">
    <p:spTree>
      <p:nvGrpSpPr>
        <p:cNvPr id="1" name=""/>
        <p:cNvGrpSpPr/>
        <p:nvPr/>
      </p:nvGrpSpPr>
      <p:grpSpPr>
        <a:xfrm>
          <a:off x="0" y="0"/>
          <a:ext cx="0" cy="0"/>
          <a:chOff x="0" y="0"/>
          <a:chExt cx="0" cy="0"/>
        </a:xfrm>
      </p:grpSpPr>
      <p:sp>
        <p:nvSpPr>
          <p:cNvPr id="6"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8" name="Picture Placeholder 17"/>
          <p:cNvSpPr>
            <a:spLocks noGrp="1"/>
          </p:cNvSpPr>
          <p:nvPr>
            <p:ph type="pic" sz="quarter" idx="13" hasCustomPrompt="1"/>
          </p:nvPr>
        </p:nvSpPr>
        <p:spPr>
          <a:xfrm>
            <a:off x="8342832" y="0"/>
            <a:ext cx="3837287" cy="3327926"/>
          </a:xfrm>
          <a:custGeom>
            <a:avLst/>
            <a:gdLst>
              <a:gd name="connsiteX0" fmla="*/ 0 w 3837287"/>
              <a:gd name="connsiteY0" fmla="*/ 0 h 3327926"/>
              <a:gd name="connsiteX1" fmla="*/ 3837287 w 3837287"/>
              <a:gd name="connsiteY1" fmla="*/ 0 h 3327926"/>
              <a:gd name="connsiteX2" fmla="*/ 1920128 w 3837287"/>
              <a:gd name="connsiteY2" fmla="*/ 3327926 h 3327926"/>
            </a:gdLst>
            <a:ahLst/>
            <a:cxnLst>
              <a:cxn ang="0">
                <a:pos x="connsiteX0" y="connsiteY0"/>
              </a:cxn>
              <a:cxn ang="0">
                <a:pos x="connsiteX1" y="connsiteY1"/>
              </a:cxn>
              <a:cxn ang="0">
                <a:pos x="connsiteX2" y="connsiteY2"/>
              </a:cxn>
            </a:cxnLst>
            <a:rect l="l" t="t" r="r" b="b"/>
            <a:pathLst>
              <a:path w="3837287" h="3327926">
                <a:moveTo>
                  <a:pt x="0" y="0"/>
                </a:moveTo>
                <a:lnTo>
                  <a:pt x="3837287" y="0"/>
                </a:lnTo>
                <a:lnTo>
                  <a:pt x="1920128" y="3327926"/>
                </a:lnTo>
                <a:close/>
              </a:path>
            </a:pathLst>
          </a:custGeom>
        </p:spPr>
        <p:txBody>
          <a:bodyPr wrap="square" anchor="ctr">
            <a:noAutofit/>
          </a:bodyPr>
          <a:lstStyle>
            <a:lvl1pPr marL="0" indent="0" algn="ctr">
              <a:buNone/>
              <a:defRPr sz="1500"/>
            </a:lvl1pPr>
          </a:lstStyle>
          <a:p>
            <a:r>
              <a:rPr lang="en-US" dirty="0"/>
              <a:t>Image Placeholder</a:t>
            </a:r>
          </a:p>
        </p:txBody>
      </p:sp>
      <p:sp>
        <p:nvSpPr>
          <p:cNvPr id="15" name="Picture Placeholder 14"/>
          <p:cNvSpPr>
            <a:spLocks noGrp="1"/>
          </p:cNvSpPr>
          <p:nvPr>
            <p:ph type="pic" sz="quarter" idx="12" hasCustomPrompt="1"/>
          </p:nvPr>
        </p:nvSpPr>
        <p:spPr>
          <a:xfrm>
            <a:off x="6297963" y="35640"/>
            <a:ext cx="3837287" cy="3327926"/>
          </a:xfrm>
          <a:custGeom>
            <a:avLst/>
            <a:gdLst>
              <a:gd name="connsiteX0" fmla="*/ 1920129 w 3837287"/>
              <a:gd name="connsiteY0" fmla="*/ 0 h 3327926"/>
              <a:gd name="connsiteX1" fmla="*/ 3837287 w 3837287"/>
              <a:gd name="connsiteY1" fmla="*/ 3327926 h 3327926"/>
              <a:gd name="connsiteX2" fmla="*/ 0 w 3837287"/>
              <a:gd name="connsiteY2" fmla="*/ 3327926 h 3327926"/>
            </a:gdLst>
            <a:ahLst/>
            <a:cxnLst>
              <a:cxn ang="0">
                <a:pos x="connsiteX0" y="connsiteY0"/>
              </a:cxn>
              <a:cxn ang="0">
                <a:pos x="connsiteX1" y="connsiteY1"/>
              </a:cxn>
              <a:cxn ang="0">
                <a:pos x="connsiteX2" y="connsiteY2"/>
              </a:cxn>
            </a:cxnLst>
            <a:rect l="l" t="t" r="r" b="b"/>
            <a:pathLst>
              <a:path w="3837287" h="3327926">
                <a:moveTo>
                  <a:pt x="1920129" y="0"/>
                </a:moveTo>
                <a:lnTo>
                  <a:pt x="3837287" y="3327926"/>
                </a:lnTo>
                <a:lnTo>
                  <a:pt x="0" y="3327926"/>
                </a:lnTo>
                <a:close/>
              </a:path>
            </a:pathLst>
          </a:custGeom>
        </p:spPr>
        <p:txBody>
          <a:bodyPr wrap="square" anchor="ctr">
            <a:noAutofit/>
          </a:bodyPr>
          <a:lstStyle>
            <a:lvl1pPr marL="0" indent="0" algn="ctr">
              <a:buNone/>
              <a:defRPr sz="1500"/>
            </a:lvl1pPr>
          </a:lstStyle>
          <a:p>
            <a:r>
              <a:rPr lang="en-US" dirty="0"/>
              <a:t>Image Placeholder</a:t>
            </a:r>
          </a:p>
        </p:txBody>
      </p:sp>
      <p:sp>
        <p:nvSpPr>
          <p:cNvPr id="12" name="Picture Placeholder 11"/>
          <p:cNvSpPr>
            <a:spLocks noGrp="1"/>
          </p:cNvSpPr>
          <p:nvPr>
            <p:ph type="pic" sz="quarter" idx="11" hasCustomPrompt="1"/>
          </p:nvPr>
        </p:nvSpPr>
        <p:spPr>
          <a:xfrm>
            <a:off x="6298225" y="3503613"/>
            <a:ext cx="3836762" cy="3327400"/>
          </a:xfrm>
          <a:custGeom>
            <a:avLst/>
            <a:gdLst>
              <a:gd name="connsiteX0" fmla="*/ 0 w 3836762"/>
              <a:gd name="connsiteY0" fmla="*/ 0 h 3327400"/>
              <a:gd name="connsiteX1" fmla="*/ 3836762 w 3836762"/>
              <a:gd name="connsiteY1" fmla="*/ 0 h 3327400"/>
              <a:gd name="connsiteX2" fmla="*/ 1919907 w 3836762"/>
              <a:gd name="connsiteY2" fmla="*/ 3327400 h 3327400"/>
              <a:gd name="connsiteX3" fmla="*/ 1919825 w 3836762"/>
              <a:gd name="connsiteY3" fmla="*/ 3327400 h 3327400"/>
            </a:gdLst>
            <a:ahLst/>
            <a:cxnLst>
              <a:cxn ang="0">
                <a:pos x="connsiteX0" y="connsiteY0"/>
              </a:cxn>
              <a:cxn ang="0">
                <a:pos x="connsiteX1" y="connsiteY1"/>
              </a:cxn>
              <a:cxn ang="0">
                <a:pos x="connsiteX2" y="connsiteY2"/>
              </a:cxn>
              <a:cxn ang="0">
                <a:pos x="connsiteX3" y="connsiteY3"/>
              </a:cxn>
            </a:cxnLst>
            <a:rect l="l" t="t" r="r" b="b"/>
            <a:pathLst>
              <a:path w="3836762" h="3327400">
                <a:moveTo>
                  <a:pt x="0" y="0"/>
                </a:moveTo>
                <a:lnTo>
                  <a:pt x="3836762" y="0"/>
                </a:lnTo>
                <a:lnTo>
                  <a:pt x="1919907" y="3327400"/>
                </a:lnTo>
                <a:lnTo>
                  <a:pt x="1919825" y="3327400"/>
                </a:lnTo>
                <a:close/>
              </a:path>
            </a:pathLst>
          </a:custGeom>
        </p:spPr>
        <p:txBody>
          <a:bodyPr wrap="square" anchor="ctr">
            <a:noAutofit/>
          </a:bodyPr>
          <a:lstStyle>
            <a:lvl1pPr marL="0" indent="0" algn="ctr">
              <a:buNone/>
              <a:defRPr sz="1500"/>
            </a:lvl1pPr>
          </a:lstStyle>
          <a:p>
            <a:r>
              <a:rPr lang="en-US" dirty="0"/>
              <a:t>Image Placeholder</a:t>
            </a:r>
          </a:p>
        </p:txBody>
      </p:sp>
      <p:sp>
        <p:nvSpPr>
          <p:cNvPr id="9" name="Picture Placeholder 8"/>
          <p:cNvSpPr>
            <a:spLocks noGrp="1"/>
          </p:cNvSpPr>
          <p:nvPr>
            <p:ph type="pic" sz="quarter" idx="10" hasCustomPrompt="1"/>
          </p:nvPr>
        </p:nvSpPr>
        <p:spPr>
          <a:xfrm>
            <a:off x="4253092" y="3544739"/>
            <a:ext cx="3837287" cy="3330896"/>
          </a:xfrm>
          <a:custGeom>
            <a:avLst/>
            <a:gdLst>
              <a:gd name="connsiteX0" fmla="*/ 1920129 w 3837287"/>
              <a:gd name="connsiteY0" fmla="*/ 0 h 3330896"/>
              <a:gd name="connsiteX1" fmla="*/ 3837287 w 3837287"/>
              <a:gd name="connsiteY1" fmla="*/ 3330896 h 3330896"/>
              <a:gd name="connsiteX2" fmla="*/ 0 w 3837287"/>
              <a:gd name="connsiteY2" fmla="*/ 3330896 h 3330896"/>
            </a:gdLst>
            <a:ahLst/>
            <a:cxnLst>
              <a:cxn ang="0">
                <a:pos x="connsiteX0" y="connsiteY0"/>
              </a:cxn>
              <a:cxn ang="0">
                <a:pos x="connsiteX1" y="connsiteY1"/>
              </a:cxn>
              <a:cxn ang="0">
                <a:pos x="connsiteX2" y="connsiteY2"/>
              </a:cxn>
            </a:cxnLst>
            <a:rect l="l" t="t" r="r" b="b"/>
            <a:pathLst>
              <a:path w="3837287" h="3330896">
                <a:moveTo>
                  <a:pt x="1920129" y="0"/>
                </a:moveTo>
                <a:lnTo>
                  <a:pt x="3837287" y="3330896"/>
                </a:lnTo>
                <a:lnTo>
                  <a:pt x="0" y="3330896"/>
                </a:ln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65139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Work Gallery Page 07">
    <p:spTree>
      <p:nvGrpSpPr>
        <p:cNvPr id="1" name=""/>
        <p:cNvGrpSpPr/>
        <p:nvPr/>
      </p:nvGrpSpPr>
      <p:grpSpPr>
        <a:xfrm>
          <a:off x="0" y="0"/>
          <a:ext cx="0" cy="0"/>
          <a:chOff x="0" y="0"/>
          <a:chExt cx="0" cy="0"/>
        </a:xfrm>
      </p:grpSpPr>
      <p:sp>
        <p:nvSpPr>
          <p:cNvPr id="7"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4" name="Picture Placeholder 13"/>
          <p:cNvSpPr>
            <a:spLocks noGrp="1"/>
          </p:cNvSpPr>
          <p:nvPr>
            <p:ph type="pic" sz="quarter" idx="13" hasCustomPrompt="1"/>
          </p:nvPr>
        </p:nvSpPr>
        <p:spPr>
          <a:xfrm>
            <a:off x="2743498" y="3527779"/>
            <a:ext cx="3223275" cy="2795485"/>
          </a:xfrm>
          <a:custGeom>
            <a:avLst/>
            <a:gdLst>
              <a:gd name="connsiteX0" fmla="*/ 1611638 w 3223275"/>
              <a:gd name="connsiteY0" fmla="*/ 0 h 2795485"/>
              <a:gd name="connsiteX1" fmla="*/ 3223275 w 3223275"/>
              <a:gd name="connsiteY1" fmla="*/ 2795485 h 2795485"/>
              <a:gd name="connsiteX2" fmla="*/ 0 w 3223275"/>
              <a:gd name="connsiteY2" fmla="*/ 2795485 h 2795485"/>
            </a:gdLst>
            <a:ahLst/>
            <a:cxnLst>
              <a:cxn ang="0">
                <a:pos x="connsiteX0" y="connsiteY0"/>
              </a:cxn>
              <a:cxn ang="0">
                <a:pos x="connsiteX1" y="connsiteY1"/>
              </a:cxn>
              <a:cxn ang="0">
                <a:pos x="connsiteX2" y="connsiteY2"/>
              </a:cxn>
            </a:cxnLst>
            <a:rect l="l" t="t" r="r" b="b"/>
            <a:pathLst>
              <a:path w="3223275" h="2795485">
                <a:moveTo>
                  <a:pt x="1611638" y="0"/>
                </a:moveTo>
                <a:lnTo>
                  <a:pt x="3223275" y="2795485"/>
                </a:lnTo>
                <a:lnTo>
                  <a:pt x="0" y="2795485"/>
                </a:lnTo>
                <a:close/>
              </a:path>
            </a:pathLst>
          </a:custGeom>
        </p:spPr>
        <p:txBody>
          <a:bodyPr wrap="square" anchor="ctr">
            <a:noAutofit/>
          </a:bodyPr>
          <a:lstStyle>
            <a:lvl1pPr marL="0" indent="0" algn="ctr">
              <a:buNone/>
              <a:defRPr sz="1500"/>
            </a:lvl1pPr>
          </a:lstStyle>
          <a:p>
            <a:r>
              <a:rPr lang="en-US" dirty="0"/>
              <a:t>Image Placeholder</a:t>
            </a:r>
          </a:p>
        </p:txBody>
      </p:sp>
      <p:sp>
        <p:nvSpPr>
          <p:cNvPr id="6" name="Picture Placeholder 5"/>
          <p:cNvSpPr>
            <a:spLocks noGrp="1"/>
          </p:cNvSpPr>
          <p:nvPr>
            <p:ph type="pic" sz="quarter" idx="10" hasCustomPrompt="1"/>
          </p:nvPr>
        </p:nvSpPr>
        <p:spPr>
          <a:xfrm>
            <a:off x="4462084" y="586727"/>
            <a:ext cx="3223005" cy="2795485"/>
          </a:xfrm>
          <a:custGeom>
            <a:avLst/>
            <a:gdLst>
              <a:gd name="connsiteX0" fmla="*/ 1611638 w 3223005"/>
              <a:gd name="connsiteY0" fmla="*/ 0 h 2795485"/>
              <a:gd name="connsiteX1" fmla="*/ 3223005 w 3223005"/>
              <a:gd name="connsiteY1" fmla="*/ 2795017 h 2795485"/>
              <a:gd name="connsiteX2" fmla="*/ 3223005 w 3223005"/>
              <a:gd name="connsiteY2" fmla="*/ 2795485 h 2795485"/>
              <a:gd name="connsiteX3" fmla="*/ 0 w 3223005"/>
              <a:gd name="connsiteY3" fmla="*/ 2795485 h 2795485"/>
            </a:gdLst>
            <a:ahLst/>
            <a:cxnLst>
              <a:cxn ang="0">
                <a:pos x="connsiteX0" y="connsiteY0"/>
              </a:cxn>
              <a:cxn ang="0">
                <a:pos x="connsiteX1" y="connsiteY1"/>
              </a:cxn>
              <a:cxn ang="0">
                <a:pos x="connsiteX2" y="connsiteY2"/>
              </a:cxn>
              <a:cxn ang="0">
                <a:pos x="connsiteX3" y="connsiteY3"/>
              </a:cxn>
            </a:cxnLst>
            <a:rect l="l" t="t" r="r" b="b"/>
            <a:pathLst>
              <a:path w="3223005" h="2795485">
                <a:moveTo>
                  <a:pt x="1611638" y="0"/>
                </a:moveTo>
                <a:lnTo>
                  <a:pt x="3223005" y="2795017"/>
                </a:lnTo>
                <a:lnTo>
                  <a:pt x="3223005" y="2795485"/>
                </a:lnTo>
                <a:lnTo>
                  <a:pt x="0" y="2795485"/>
                </a:lnTo>
                <a:close/>
              </a:path>
            </a:pathLst>
          </a:custGeom>
        </p:spPr>
        <p:txBody>
          <a:bodyPr wrap="square" anchor="ctr">
            <a:noAutofit/>
          </a:bodyPr>
          <a:lstStyle>
            <a:lvl1pPr marL="0" indent="0" algn="ctr">
              <a:buNone/>
              <a:defRPr sz="1500"/>
            </a:lvl1pPr>
          </a:lstStyle>
          <a:p>
            <a:r>
              <a:rPr lang="en-US" dirty="0"/>
              <a:t>Image Placeholder</a:t>
            </a:r>
          </a:p>
        </p:txBody>
      </p:sp>
      <p:sp>
        <p:nvSpPr>
          <p:cNvPr id="8" name="Picture Placeholder 7"/>
          <p:cNvSpPr>
            <a:spLocks noGrp="1"/>
          </p:cNvSpPr>
          <p:nvPr>
            <p:ph type="pic" sz="quarter" idx="11" hasCustomPrompt="1"/>
          </p:nvPr>
        </p:nvSpPr>
        <p:spPr>
          <a:xfrm>
            <a:off x="6177697" y="557019"/>
            <a:ext cx="3226245" cy="2795485"/>
          </a:xfrm>
          <a:custGeom>
            <a:avLst/>
            <a:gdLst>
              <a:gd name="connsiteX0" fmla="*/ 0 w 3226245"/>
              <a:gd name="connsiteY0" fmla="*/ 0 h 2795485"/>
              <a:gd name="connsiteX1" fmla="*/ 3226245 w 3226245"/>
              <a:gd name="connsiteY1" fmla="*/ 0 h 2795485"/>
              <a:gd name="connsiteX2" fmla="*/ 1611637 w 3226245"/>
              <a:gd name="connsiteY2" fmla="*/ 2795485 h 2795485"/>
            </a:gdLst>
            <a:ahLst/>
            <a:cxnLst>
              <a:cxn ang="0">
                <a:pos x="connsiteX0" y="connsiteY0"/>
              </a:cxn>
              <a:cxn ang="0">
                <a:pos x="connsiteX1" y="connsiteY1"/>
              </a:cxn>
              <a:cxn ang="0">
                <a:pos x="connsiteX2" y="connsiteY2"/>
              </a:cxn>
            </a:cxnLst>
            <a:rect l="l" t="t" r="r" b="b"/>
            <a:pathLst>
              <a:path w="3226245" h="2795485">
                <a:moveTo>
                  <a:pt x="0" y="0"/>
                </a:moveTo>
                <a:lnTo>
                  <a:pt x="3226245" y="0"/>
                </a:lnTo>
                <a:lnTo>
                  <a:pt x="1611637" y="2795485"/>
                </a:lnTo>
                <a:close/>
              </a:path>
            </a:pathLst>
          </a:custGeom>
        </p:spPr>
        <p:txBody>
          <a:bodyPr wrap="square" anchor="ctr">
            <a:noAutofit/>
          </a:bodyPr>
          <a:lstStyle>
            <a:lvl1pPr marL="0" indent="0" algn="ctr">
              <a:buNone/>
              <a:defRPr sz="1500"/>
            </a:lvl1pPr>
          </a:lstStyle>
          <a:p>
            <a:r>
              <a:rPr lang="en-US" dirty="0"/>
              <a:t>Image Placeholder</a:t>
            </a:r>
          </a:p>
        </p:txBody>
      </p:sp>
      <p:sp>
        <p:nvSpPr>
          <p:cNvPr id="11" name="Picture Placeholder 10"/>
          <p:cNvSpPr>
            <a:spLocks noGrp="1"/>
          </p:cNvSpPr>
          <p:nvPr>
            <p:ph type="pic" sz="quarter" idx="12" hasCustomPrompt="1"/>
          </p:nvPr>
        </p:nvSpPr>
        <p:spPr>
          <a:xfrm>
            <a:off x="4462533" y="3498850"/>
            <a:ext cx="3222376" cy="2794705"/>
          </a:xfrm>
          <a:custGeom>
            <a:avLst/>
            <a:gdLst>
              <a:gd name="connsiteX0" fmla="*/ 0 w 3222376"/>
              <a:gd name="connsiteY0" fmla="*/ 0 h 2794705"/>
              <a:gd name="connsiteX1" fmla="*/ 3222376 w 3222376"/>
              <a:gd name="connsiteY1" fmla="*/ 0 h 2794705"/>
              <a:gd name="connsiteX2" fmla="*/ 1611188 w 3222376"/>
              <a:gd name="connsiteY2" fmla="*/ 2794705 h 2794705"/>
            </a:gdLst>
            <a:ahLst/>
            <a:cxnLst>
              <a:cxn ang="0">
                <a:pos x="connsiteX0" y="connsiteY0"/>
              </a:cxn>
              <a:cxn ang="0">
                <a:pos x="connsiteX1" y="connsiteY1"/>
              </a:cxn>
              <a:cxn ang="0">
                <a:pos x="connsiteX2" y="connsiteY2"/>
              </a:cxn>
            </a:cxnLst>
            <a:rect l="l" t="t" r="r" b="b"/>
            <a:pathLst>
              <a:path w="3222376" h="2794705">
                <a:moveTo>
                  <a:pt x="0" y="0"/>
                </a:moveTo>
                <a:lnTo>
                  <a:pt x="3222376" y="0"/>
                </a:lnTo>
                <a:lnTo>
                  <a:pt x="1611188" y="2794705"/>
                </a:lnTo>
                <a:close/>
              </a:path>
            </a:pathLst>
          </a:custGeom>
        </p:spPr>
        <p:txBody>
          <a:bodyPr wrap="square" anchor="ctr">
            <a:noAutofit/>
          </a:bodyPr>
          <a:lstStyle>
            <a:lvl1pPr marL="0" indent="0" algn="ctr">
              <a:buNone/>
              <a:defRPr sz="1500"/>
            </a:lvl1pPr>
          </a:lstStyle>
          <a:p>
            <a:r>
              <a:rPr lang="en-US" dirty="0"/>
              <a:t>Image Placeholder</a:t>
            </a:r>
          </a:p>
        </p:txBody>
      </p:sp>
      <p:sp>
        <p:nvSpPr>
          <p:cNvPr id="9" name="Picture Placeholder 8"/>
          <p:cNvSpPr>
            <a:spLocks noGrp="1"/>
          </p:cNvSpPr>
          <p:nvPr>
            <p:ph type="pic" sz="quarter" idx="14" hasCustomPrompt="1"/>
          </p:nvPr>
        </p:nvSpPr>
        <p:spPr>
          <a:xfrm>
            <a:off x="6073721" y="2971"/>
            <a:ext cx="6118281" cy="6874339"/>
          </a:xfrm>
          <a:custGeom>
            <a:avLst/>
            <a:gdLst>
              <a:gd name="connsiteX0" fmla="*/ 3962994 w 6118281"/>
              <a:gd name="connsiteY0" fmla="*/ 0 h 6874339"/>
              <a:gd name="connsiteX1" fmla="*/ 6118281 w 6118281"/>
              <a:gd name="connsiteY1" fmla="*/ 0 h 6874339"/>
              <a:gd name="connsiteX2" fmla="*/ 6118281 w 6118281"/>
              <a:gd name="connsiteY2" fmla="*/ 6874339 h 6874339"/>
              <a:gd name="connsiteX3" fmla="*/ 0 w 6118281"/>
              <a:gd name="connsiteY3" fmla="*/ 6874339 h 6874339"/>
            </a:gdLst>
            <a:ahLst/>
            <a:cxnLst>
              <a:cxn ang="0">
                <a:pos x="connsiteX0" y="connsiteY0"/>
              </a:cxn>
              <a:cxn ang="0">
                <a:pos x="connsiteX1" y="connsiteY1"/>
              </a:cxn>
              <a:cxn ang="0">
                <a:pos x="connsiteX2" y="connsiteY2"/>
              </a:cxn>
              <a:cxn ang="0">
                <a:pos x="connsiteX3" y="connsiteY3"/>
              </a:cxn>
            </a:cxnLst>
            <a:rect l="l" t="t" r="r" b="b"/>
            <a:pathLst>
              <a:path w="6118281" h="6874339">
                <a:moveTo>
                  <a:pt x="3962994" y="0"/>
                </a:moveTo>
                <a:lnTo>
                  <a:pt x="6118281" y="0"/>
                </a:lnTo>
                <a:lnTo>
                  <a:pt x="6118281" y="6874339"/>
                </a:lnTo>
                <a:lnTo>
                  <a:pt x="0" y="6874339"/>
                </a:lnTo>
                <a:close/>
              </a:path>
            </a:pathLst>
          </a:custGeom>
        </p:spPr>
        <p:txBody>
          <a:bodyPr wrap="square" anchor="ctr">
            <a:noAutofit/>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57821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userDrawn="1">
  <p:cSld name="IMAGE-LAYOUT-37">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6654800" y="1346200"/>
            <a:ext cx="4368800" cy="4165600"/>
          </a:xfrm>
          <a:prstGeom prst="rect">
            <a:avLst/>
          </a:prstGeom>
          <a:noFill/>
          <a:ln w="63500">
            <a:noFill/>
          </a:ln>
          <a:effectLst/>
        </p:spPr>
        <p:txBody>
          <a:bodyPr/>
          <a:lstStyle>
            <a:lvl1pPr>
              <a:defRPr lang="en-US" sz="1333" dirty="0"/>
            </a:lvl1pPr>
          </a:lstStyle>
          <a:p>
            <a:pPr lvl="0"/>
            <a:endParaRPr lang="en-US"/>
          </a:p>
        </p:txBody>
      </p:sp>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609600" y="1346201"/>
            <a:ext cx="4876800" cy="4165600"/>
          </a:xfrm>
          <a:prstGeom prst="rect">
            <a:avLst/>
          </a:prstGeom>
        </p:spPr>
        <p:txBody>
          <a:bodyPr anchor="ctr"/>
          <a:lstStyle>
            <a:lvl1pPr algn="r">
              <a:lnSpc>
                <a:spcPct val="100000"/>
              </a:lnSpc>
              <a:defRPr sz="4800" b="1"/>
            </a:lvl1pPr>
          </a:lstStyle>
          <a:p>
            <a:r>
              <a:rPr lang="en-US"/>
              <a:t>Click to edit Master title style</a:t>
            </a:r>
          </a:p>
        </p:txBody>
      </p:sp>
    </p:spTree>
    <p:extLst>
      <p:ext uri="{BB962C8B-B14F-4D97-AF65-F5344CB8AC3E}">
        <p14:creationId xmlns:p14="http://schemas.microsoft.com/office/powerpoint/2010/main" val="4182918913"/>
      </p:ext>
    </p:extLst>
  </p:cSld>
  <p:clrMapOvr>
    <a:masterClrMapping/>
  </p:clrMapOvr>
  <p:hf sldNum="0" hdr="0" ftr="0" dt="0"/>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Work Gallery Page 08">
    <p:spTree>
      <p:nvGrpSpPr>
        <p:cNvPr id="1" name=""/>
        <p:cNvGrpSpPr/>
        <p:nvPr/>
      </p:nvGrpSpPr>
      <p:grpSpPr>
        <a:xfrm>
          <a:off x="0" y="0"/>
          <a:ext cx="0" cy="0"/>
          <a:chOff x="0" y="0"/>
          <a:chExt cx="0" cy="0"/>
        </a:xfrm>
      </p:grpSpPr>
      <p:sp>
        <p:nvSpPr>
          <p:cNvPr id="12"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7" name="Picture Placeholder 16"/>
          <p:cNvSpPr>
            <a:spLocks noGrp="1"/>
          </p:cNvSpPr>
          <p:nvPr>
            <p:ph type="pic" sz="quarter" idx="14" hasCustomPrompt="1"/>
          </p:nvPr>
        </p:nvSpPr>
        <p:spPr>
          <a:xfrm>
            <a:off x="9155139" y="2506712"/>
            <a:ext cx="2133972" cy="1850333"/>
          </a:xfrm>
          <a:custGeom>
            <a:avLst/>
            <a:gdLst>
              <a:gd name="connsiteX0" fmla="*/ 0 w 2133972"/>
              <a:gd name="connsiteY0" fmla="*/ 0 h 1850333"/>
              <a:gd name="connsiteX1" fmla="*/ 2133972 w 2133972"/>
              <a:gd name="connsiteY1" fmla="*/ 0 h 1850333"/>
              <a:gd name="connsiteX2" fmla="*/ 1066243 w 2133972"/>
              <a:gd name="connsiteY2" fmla="*/ 1850333 h 1850333"/>
            </a:gdLst>
            <a:ahLst/>
            <a:cxnLst>
              <a:cxn ang="0">
                <a:pos x="connsiteX0" y="connsiteY0"/>
              </a:cxn>
              <a:cxn ang="0">
                <a:pos x="connsiteX1" y="connsiteY1"/>
              </a:cxn>
              <a:cxn ang="0">
                <a:pos x="connsiteX2" y="connsiteY2"/>
              </a:cxn>
            </a:cxnLst>
            <a:rect l="l" t="t" r="r" b="b"/>
            <a:pathLst>
              <a:path w="2133972" h="1850333">
                <a:moveTo>
                  <a:pt x="0" y="0"/>
                </a:moveTo>
                <a:lnTo>
                  <a:pt x="2133972" y="0"/>
                </a:lnTo>
                <a:lnTo>
                  <a:pt x="1066243" y="1850333"/>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a:t>
            </a:r>
          </a:p>
          <a:p>
            <a:r>
              <a:rPr lang="en-US" dirty="0"/>
              <a:t>Placeholder</a:t>
            </a:r>
          </a:p>
        </p:txBody>
      </p:sp>
      <p:sp>
        <p:nvSpPr>
          <p:cNvPr id="10" name="Picture Placeholder 9"/>
          <p:cNvSpPr>
            <a:spLocks noGrp="1"/>
          </p:cNvSpPr>
          <p:nvPr>
            <p:ph type="pic" sz="quarter" idx="11" hasCustomPrompt="1"/>
          </p:nvPr>
        </p:nvSpPr>
        <p:spPr>
          <a:xfrm>
            <a:off x="6877476" y="574703"/>
            <a:ext cx="2133174" cy="1854172"/>
          </a:xfrm>
          <a:custGeom>
            <a:avLst/>
            <a:gdLst>
              <a:gd name="connsiteX0" fmla="*/ 1067374 w 2133174"/>
              <a:gd name="connsiteY0" fmla="*/ 0 h 1854172"/>
              <a:gd name="connsiteX1" fmla="*/ 2133174 w 2133174"/>
              <a:gd name="connsiteY1" fmla="*/ 1854017 h 1854172"/>
              <a:gd name="connsiteX2" fmla="*/ 2133174 w 2133174"/>
              <a:gd name="connsiteY2" fmla="*/ 1854172 h 1854172"/>
              <a:gd name="connsiteX3" fmla="*/ 0 w 2133174"/>
              <a:gd name="connsiteY3" fmla="*/ 1854172 h 1854172"/>
            </a:gdLst>
            <a:ahLst/>
            <a:cxnLst>
              <a:cxn ang="0">
                <a:pos x="connsiteX0" y="connsiteY0"/>
              </a:cxn>
              <a:cxn ang="0">
                <a:pos x="connsiteX1" y="connsiteY1"/>
              </a:cxn>
              <a:cxn ang="0">
                <a:pos x="connsiteX2" y="connsiteY2"/>
              </a:cxn>
              <a:cxn ang="0">
                <a:pos x="connsiteX3" y="connsiteY3"/>
              </a:cxn>
            </a:cxnLst>
            <a:rect l="l" t="t" r="r" b="b"/>
            <a:pathLst>
              <a:path w="2133174" h="1854172">
                <a:moveTo>
                  <a:pt x="1067374" y="0"/>
                </a:moveTo>
                <a:lnTo>
                  <a:pt x="2133174" y="1854017"/>
                </a:lnTo>
                <a:lnTo>
                  <a:pt x="2133174" y="1854172"/>
                </a:lnTo>
                <a:lnTo>
                  <a:pt x="0" y="1854172"/>
                </a:lnTo>
                <a:close/>
              </a:path>
            </a:pathLst>
          </a:custGeom>
        </p:spPr>
        <p:txBody>
          <a:bodyPr wrap="square" anchor="ctr">
            <a:noAutofit/>
          </a:bodyPr>
          <a:lstStyle>
            <a:lvl1pPr marL="0" indent="0" algn="ctr">
              <a:lnSpc>
                <a:spcPct val="100000"/>
              </a:lnSpc>
              <a:spcBef>
                <a:spcPts val="0"/>
              </a:spcBef>
              <a:buNone/>
              <a:defRPr sz="1200"/>
            </a:lvl1pPr>
          </a:lstStyle>
          <a:p>
            <a:r>
              <a:rPr lang="en-US" dirty="0"/>
              <a:t>Image</a:t>
            </a:r>
          </a:p>
          <a:p>
            <a:r>
              <a:rPr lang="en-US" dirty="0"/>
              <a:t> Placeholder</a:t>
            </a:r>
          </a:p>
        </p:txBody>
      </p:sp>
      <p:sp>
        <p:nvSpPr>
          <p:cNvPr id="7" name="Picture Placeholder 6"/>
          <p:cNvSpPr>
            <a:spLocks noGrp="1"/>
          </p:cNvSpPr>
          <p:nvPr>
            <p:ph type="pic" sz="quarter" idx="10" hasCustomPrompt="1"/>
          </p:nvPr>
        </p:nvSpPr>
        <p:spPr>
          <a:xfrm>
            <a:off x="8016876" y="2524532"/>
            <a:ext cx="2133227" cy="1853303"/>
          </a:xfrm>
          <a:custGeom>
            <a:avLst/>
            <a:gdLst>
              <a:gd name="connsiteX0" fmla="*/ 1065499 w 2133227"/>
              <a:gd name="connsiteY0" fmla="*/ 0 h 1853303"/>
              <a:gd name="connsiteX1" fmla="*/ 2133227 w 2133227"/>
              <a:gd name="connsiteY1" fmla="*/ 1853303 h 1853303"/>
              <a:gd name="connsiteX2" fmla="*/ 0 w 2133227"/>
              <a:gd name="connsiteY2" fmla="*/ 1853303 h 1853303"/>
              <a:gd name="connsiteX3" fmla="*/ 0 w 2133227"/>
              <a:gd name="connsiteY3" fmla="*/ 1852008 h 1853303"/>
            </a:gdLst>
            <a:ahLst/>
            <a:cxnLst>
              <a:cxn ang="0">
                <a:pos x="connsiteX0" y="connsiteY0"/>
              </a:cxn>
              <a:cxn ang="0">
                <a:pos x="connsiteX1" y="connsiteY1"/>
              </a:cxn>
              <a:cxn ang="0">
                <a:pos x="connsiteX2" y="connsiteY2"/>
              </a:cxn>
              <a:cxn ang="0">
                <a:pos x="connsiteX3" y="connsiteY3"/>
              </a:cxn>
            </a:cxnLst>
            <a:rect l="l" t="t" r="r" b="b"/>
            <a:pathLst>
              <a:path w="2133227" h="1853303">
                <a:moveTo>
                  <a:pt x="1065499" y="0"/>
                </a:moveTo>
                <a:lnTo>
                  <a:pt x="2133227" y="1853303"/>
                </a:lnTo>
                <a:lnTo>
                  <a:pt x="0" y="1853303"/>
                </a:lnTo>
                <a:lnTo>
                  <a:pt x="0" y="1852008"/>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Placeholder</a:t>
            </a:r>
          </a:p>
        </p:txBody>
      </p:sp>
      <p:sp>
        <p:nvSpPr>
          <p:cNvPr id="11" name="Picture Placeholder 10"/>
          <p:cNvSpPr>
            <a:spLocks noGrp="1"/>
          </p:cNvSpPr>
          <p:nvPr>
            <p:ph type="pic" sz="quarter" idx="12" hasCustomPrompt="1"/>
          </p:nvPr>
        </p:nvSpPr>
        <p:spPr>
          <a:xfrm>
            <a:off x="8016875" y="557214"/>
            <a:ext cx="2133036" cy="1851487"/>
          </a:xfrm>
          <a:custGeom>
            <a:avLst/>
            <a:gdLst>
              <a:gd name="connsiteX0" fmla="*/ 0 w 2133036"/>
              <a:gd name="connsiteY0" fmla="*/ 0 h 1851487"/>
              <a:gd name="connsiteX1" fmla="*/ 2133036 w 2133036"/>
              <a:gd name="connsiteY1" fmla="*/ 0 h 1851487"/>
              <a:gd name="connsiteX2" fmla="*/ 1065499 w 2133036"/>
              <a:gd name="connsiteY2" fmla="*/ 1851487 h 1851487"/>
              <a:gd name="connsiteX3" fmla="*/ 0 w 2133036"/>
              <a:gd name="connsiteY3" fmla="*/ 963 h 1851487"/>
            </a:gdLst>
            <a:ahLst/>
            <a:cxnLst>
              <a:cxn ang="0">
                <a:pos x="connsiteX0" y="connsiteY0"/>
              </a:cxn>
              <a:cxn ang="0">
                <a:pos x="connsiteX1" y="connsiteY1"/>
              </a:cxn>
              <a:cxn ang="0">
                <a:pos x="connsiteX2" y="connsiteY2"/>
              </a:cxn>
              <a:cxn ang="0">
                <a:pos x="connsiteX3" y="connsiteY3"/>
              </a:cxn>
            </a:cxnLst>
            <a:rect l="l" t="t" r="r" b="b"/>
            <a:pathLst>
              <a:path w="2133036" h="1851487">
                <a:moveTo>
                  <a:pt x="0" y="0"/>
                </a:moveTo>
                <a:lnTo>
                  <a:pt x="2133036" y="0"/>
                </a:lnTo>
                <a:lnTo>
                  <a:pt x="1065499" y="1851487"/>
                </a:lnTo>
                <a:lnTo>
                  <a:pt x="0" y="963"/>
                </a:lnTo>
                <a:close/>
              </a:path>
            </a:pathLst>
          </a:custGeom>
        </p:spPr>
        <p:txBody>
          <a:bodyPr wrap="square" anchor="ctr">
            <a:noAutofit/>
          </a:bodyPr>
          <a:lstStyle>
            <a:lvl1pPr marL="0" indent="0" algn="ctr">
              <a:lnSpc>
                <a:spcPct val="100000"/>
              </a:lnSpc>
              <a:spcBef>
                <a:spcPts val="0"/>
              </a:spcBef>
              <a:buNone/>
              <a:defRPr sz="1200"/>
            </a:lvl1pPr>
          </a:lstStyle>
          <a:p>
            <a:r>
              <a:rPr lang="en-US" dirty="0"/>
              <a:t>Image</a:t>
            </a:r>
          </a:p>
          <a:p>
            <a:r>
              <a:rPr lang="en-US" dirty="0"/>
              <a:t> Placeholder</a:t>
            </a:r>
          </a:p>
        </p:txBody>
      </p:sp>
      <p:sp>
        <p:nvSpPr>
          <p:cNvPr id="14" name="Picture Placeholder 13"/>
          <p:cNvSpPr>
            <a:spLocks noGrp="1"/>
          </p:cNvSpPr>
          <p:nvPr>
            <p:ph type="pic" sz="quarter" idx="13" hasCustomPrompt="1"/>
          </p:nvPr>
        </p:nvSpPr>
        <p:spPr>
          <a:xfrm>
            <a:off x="5737225" y="2524532"/>
            <a:ext cx="2136344" cy="1853303"/>
          </a:xfrm>
          <a:custGeom>
            <a:avLst/>
            <a:gdLst>
              <a:gd name="connsiteX0" fmla="*/ 1068616 w 2136344"/>
              <a:gd name="connsiteY0" fmla="*/ 0 h 1853303"/>
              <a:gd name="connsiteX1" fmla="*/ 2136344 w 2136344"/>
              <a:gd name="connsiteY1" fmla="*/ 1853303 h 1853303"/>
              <a:gd name="connsiteX2" fmla="*/ 0 w 2136344"/>
              <a:gd name="connsiteY2" fmla="*/ 1853303 h 1853303"/>
              <a:gd name="connsiteX3" fmla="*/ 0 w 2136344"/>
              <a:gd name="connsiteY3" fmla="*/ 1852267 h 1853303"/>
            </a:gdLst>
            <a:ahLst/>
            <a:cxnLst>
              <a:cxn ang="0">
                <a:pos x="connsiteX0" y="connsiteY0"/>
              </a:cxn>
              <a:cxn ang="0">
                <a:pos x="connsiteX1" y="connsiteY1"/>
              </a:cxn>
              <a:cxn ang="0">
                <a:pos x="connsiteX2" y="connsiteY2"/>
              </a:cxn>
              <a:cxn ang="0">
                <a:pos x="connsiteX3" y="connsiteY3"/>
              </a:cxn>
            </a:cxnLst>
            <a:rect l="l" t="t" r="r" b="b"/>
            <a:pathLst>
              <a:path w="2136344" h="1853303">
                <a:moveTo>
                  <a:pt x="1068616" y="0"/>
                </a:moveTo>
                <a:lnTo>
                  <a:pt x="2136344" y="1853303"/>
                </a:lnTo>
                <a:lnTo>
                  <a:pt x="0" y="1853303"/>
                </a:lnTo>
                <a:lnTo>
                  <a:pt x="0" y="1852267"/>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a:t>
            </a:r>
          </a:p>
          <a:p>
            <a:r>
              <a:rPr lang="en-US" dirty="0"/>
              <a:t>Placeholder</a:t>
            </a:r>
          </a:p>
        </p:txBody>
      </p:sp>
      <p:sp>
        <p:nvSpPr>
          <p:cNvPr id="20" name="Picture Placeholder 19"/>
          <p:cNvSpPr>
            <a:spLocks noGrp="1"/>
          </p:cNvSpPr>
          <p:nvPr>
            <p:ph type="pic" sz="quarter" idx="15" hasCustomPrompt="1"/>
          </p:nvPr>
        </p:nvSpPr>
        <p:spPr>
          <a:xfrm>
            <a:off x="6877121" y="4472876"/>
            <a:ext cx="2133972" cy="1854788"/>
          </a:xfrm>
          <a:custGeom>
            <a:avLst/>
            <a:gdLst>
              <a:gd name="connsiteX0" fmla="*/ 1067729 w 2133972"/>
              <a:gd name="connsiteY0" fmla="*/ 0 h 1854788"/>
              <a:gd name="connsiteX1" fmla="*/ 2133972 w 2133972"/>
              <a:gd name="connsiteY1" fmla="*/ 1854788 h 1854788"/>
              <a:gd name="connsiteX2" fmla="*/ 0 w 2133972"/>
              <a:gd name="connsiteY2" fmla="*/ 1854788 h 1854788"/>
            </a:gdLst>
            <a:ahLst/>
            <a:cxnLst>
              <a:cxn ang="0">
                <a:pos x="connsiteX0" y="connsiteY0"/>
              </a:cxn>
              <a:cxn ang="0">
                <a:pos x="connsiteX1" y="connsiteY1"/>
              </a:cxn>
              <a:cxn ang="0">
                <a:pos x="connsiteX2" y="connsiteY2"/>
              </a:cxn>
            </a:cxnLst>
            <a:rect l="l" t="t" r="r" b="b"/>
            <a:pathLst>
              <a:path w="2133972" h="1854788">
                <a:moveTo>
                  <a:pt x="1067729" y="0"/>
                </a:moveTo>
                <a:lnTo>
                  <a:pt x="2133972" y="1854788"/>
                </a:lnTo>
                <a:lnTo>
                  <a:pt x="0" y="1854788"/>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a:t>
            </a:r>
          </a:p>
          <a:p>
            <a:r>
              <a:rPr lang="en-US" dirty="0"/>
              <a:t>Placeholder</a:t>
            </a:r>
          </a:p>
        </p:txBody>
      </p:sp>
      <p:sp>
        <p:nvSpPr>
          <p:cNvPr id="23" name="Picture Placeholder 22"/>
          <p:cNvSpPr>
            <a:spLocks noGrp="1"/>
          </p:cNvSpPr>
          <p:nvPr>
            <p:ph type="pic" sz="quarter" idx="16" hasCustomPrompt="1"/>
          </p:nvPr>
        </p:nvSpPr>
        <p:spPr>
          <a:xfrm>
            <a:off x="6877121" y="2506712"/>
            <a:ext cx="2133972" cy="1850333"/>
          </a:xfrm>
          <a:custGeom>
            <a:avLst/>
            <a:gdLst>
              <a:gd name="connsiteX0" fmla="*/ 0 w 2133972"/>
              <a:gd name="connsiteY0" fmla="*/ 0 h 1850333"/>
              <a:gd name="connsiteX1" fmla="*/ 2133972 w 2133972"/>
              <a:gd name="connsiteY1" fmla="*/ 0 h 1850333"/>
              <a:gd name="connsiteX2" fmla="*/ 1067729 w 2133972"/>
              <a:gd name="connsiteY2" fmla="*/ 1850333 h 1850333"/>
            </a:gdLst>
            <a:ahLst/>
            <a:cxnLst>
              <a:cxn ang="0">
                <a:pos x="connsiteX0" y="connsiteY0"/>
              </a:cxn>
              <a:cxn ang="0">
                <a:pos x="connsiteX1" y="connsiteY1"/>
              </a:cxn>
              <a:cxn ang="0">
                <a:pos x="connsiteX2" y="connsiteY2"/>
              </a:cxn>
            </a:cxnLst>
            <a:rect l="l" t="t" r="r" b="b"/>
            <a:pathLst>
              <a:path w="2133972" h="1850333">
                <a:moveTo>
                  <a:pt x="0" y="0"/>
                </a:moveTo>
                <a:lnTo>
                  <a:pt x="2133972" y="0"/>
                </a:lnTo>
                <a:lnTo>
                  <a:pt x="1067729" y="1850333"/>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a:t>
            </a:r>
          </a:p>
          <a:p>
            <a:r>
              <a:rPr lang="en-US" dirty="0"/>
              <a:t>Placeholder</a:t>
            </a:r>
          </a:p>
        </p:txBody>
      </p:sp>
      <p:sp>
        <p:nvSpPr>
          <p:cNvPr id="27" name="Picture Placeholder 26"/>
          <p:cNvSpPr>
            <a:spLocks noGrp="1"/>
          </p:cNvSpPr>
          <p:nvPr>
            <p:ph type="pic" sz="quarter" idx="17" hasCustomPrompt="1"/>
          </p:nvPr>
        </p:nvSpPr>
        <p:spPr>
          <a:xfrm>
            <a:off x="8016875" y="4455056"/>
            <a:ext cx="2133227" cy="1851818"/>
          </a:xfrm>
          <a:custGeom>
            <a:avLst/>
            <a:gdLst>
              <a:gd name="connsiteX0" fmla="*/ 0 w 2133227"/>
              <a:gd name="connsiteY0" fmla="*/ 0 h 1851818"/>
              <a:gd name="connsiteX1" fmla="*/ 2133227 w 2133227"/>
              <a:gd name="connsiteY1" fmla="*/ 0 h 1851818"/>
              <a:gd name="connsiteX2" fmla="*/ 1065499 w 2133227"/>
              <a:gd name="connsiteY2" fmla="*/ 1851818 h 1851818"/>
              <a:gd name="connsiteX3" fmla="*/ 0 w 2133227"/>
              <a:gd name="connsiteY3" fmla="*/ 1294 h 1851818"/>
            </a:gdLst>
            <a:ahLst/>
            <a:cxnLst>
              <a:cxn ang="0">
                <a:pos x="connsiteX0" y="connsiteY0"/>
              </a:cxn>
              <a:cxn ang="0">
                <a:pos x="connsiteX1" y="connsiteY1"/>
              </a:cxn>
              <a:cxn ang="0">
                <a:pos x="connsiteX2" y="connsiteY2"/>
              </a:cxn>
              <a:cxn ang="0">
                <a:pos x="connsiteX3" y="connsiteY3"/>
              </a:cxn>
            </a:cxnLst>
            <a:rect l="l" t="t" r="r" b="b"/>
            <a:pathLst>
              <a:path w="2133227" h="1851818">
                <a:moveTo>
                  <a:pt x="0" y="0"/>
                </a:moveTo>
                <a:lnTo>
                  <a:pt x="2133227" y="0"/>
                </a:lnTo>
                <a:lnTo>
                  <a:pt x="1065499" y="1851818"/>
                </a:lnTo>
                <a:lnTo>
                  <a:pt x="0" y="1294"/>
                </a:lnTo>
                <a:close/>
              </a:path>
            </a:pathLst>
          </a:custGeom>
        </p:spPr>
        <p:txBody>
          <a:bodyPr wrap="square" anchor="ctr">
            <a:noAutofit/>
          </a:bodyPr>
          <a:lstStyle>
            <a:lvl1pPr marL="0" indent="0" algn="ctr">
              <a:lnSpc>
                <a:spcPct val="100000"/>
              </a:lnSpc>
              <a:spcBef>
                <a:spcPts val="0"/>
              </a:spcBef>
              <a:buNone/>
              <a:defRPr sz="1200"/>
            </a:lvl1pPr>
          </a:lstStyle>
          <a:p>
            <a:r>
              <a:rPr lang="en-US" dirty="0"/>
              <a:t>Image </a:t>
            </a:r>
          </a:p>
          <a:p>
            <a:r>
              <a:rPr lang="en-US" dirty="0"/>
              <a:t>Placeholder</a:t>
            </a:r>
          </a:p>
        </p:txBody>
      </p:sp>
    </p:spTree>
    <p:extLst>
      <p:ext uri="{BB962C8B-B14F-4D97-AF65-F5344CB8AC3E}">
        <p14:creationId xmlns:p14="http://schemas.microsoft.com/office/powerpoint/2010/main" val="298164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421.xml><?xml version="1.0" encoding="utf-8"?>
<p:sldLayout xmlns:a="http://schemas.openxmlformats.org/drawingml/2006/main" xmlns:r="http://schemas.openxmlformats.org/officeDocument/2006/relationships" xmlns:p="http://schemas.openxmlformats.org/presentationml/2006/main" preserve="1" userDrawn="1">
  <p:cSld name="Work Gallery Page 09">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3501675" y="1024664"/>
            <a:ext cx="2389395" cy="2392365"/>
          </a:xfrm>
          <a:custGeom>
            <a:avLst/>
            <a:gdLst>
              <a:gd name="connsiteX0" fmla="*/ 1194698 w 2389395"/>
              <a:gd name="connsiteY0" fmla="*/ 0 h 2392365"/>
              <a:gd name="connsiteX1" fmla="*/ 2389395 w 2389395"/>
              <a:gd name="connsiteY1" fmla="*/ 1196183 h 2392365"/>
              <a:gd name="connsiteX2" fmla="*/ 2386423 w 2389395"/>
              <a:gd name="connsiteY2" fmla="*/ 2386414 h 2392365"/>
              <a:gd name="connsiteX3" fmla="*/ 1194698 w 2389395"/>
              <a:gd name="connsiteY3" fmla="*/ 2392365 h 2392365"/>
              <a:gd name="connsiteX4" fmla="*/ 0 w 2389395"/>
              <a:gd name="connsiteY4" fmla="*/ 1196183 h 2392365"/>
              <a:gd name="connsiteX5" fmla="*/ 1194698 w 2389395"/>
              <a:gd name="connsiteY5" fmla="*/ 0 h 239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89395" h="2392365">
                <a:moveTo>
                  <a:pt x="1194698" y="0"/>
                </a:moveTo>
                <a:cubicBezTo>
                  <a:pt x="1854456" y="0"/>
                  <a:pt x="2389395" y="535604"/>
                  <a:pt x="2389395" y="1196183"/>
                </a:cubicBezTo>
                <a:cubicBezTo>
                  <a:pt x="2389395" y="1196183"/>
                  <a:pt x="2389395" y="1196183"/>
                  <a:pt x="2386423" y="2386414"/>
                </a:cubicBezTo>
                <a:cubicBezTo>
                  <a:pt x="2386423" y="2386414"/>
                  <a:pt x="2386423" y="2386414"/>
                  <a:pt x="1194698" y="2392365"/>
                </a:cubicBezTo>
                <a:cubicBezTo>
                  <a:pt x="534939" y="2392365"/>
                  <a:pt x="0" y="1856761"/>
                  <a:pt x="0" y="1196183"/>
                </a:cubicBezTo>
                <a:cubicBezTo>
                  <a:pt x="0" y="535604"/>
                  <a:pt x="534939" y="0"/>
                  <a:pt x="1194698"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2" name="Picture Placeholder 11"/>
          <p:cNvSpPr>
            <a:spLocks noGrp="1"/>
          </p:cNvSpPr>
          <p:nvPr>
            <p:ph type="pic" sz="quarter" idx="11" hasCustomPrompt="1"/>
          </p:nvPr>
        </p:nvSpPr>
        <p:spPr>
          <a:xfrm>
            <a:off x="6545263" y="1078124"/>
            <a:ext cx="2364849" cy="2365165"/>
          </a:xfrm>
          <a:custGeom>
            <a:avLst/>
            <a:gdLst>
              <a:gd name="connsiteX0" fmla="*/ 1182032 w 2364849"/>
              <a:gd name="connsiteY0" fmla="*/ 0 h 2365165"/>
              <a:gd name="connsiteX1" fmla="*/ 2364849 w 2364849"/>
              <a:gd name="connsiteY1" fmla="*/ 1184306 h 2365165"/>
              <a:gd name="connsiteX2" fmla="*/ 1303061 w 2364849"/>
              <a:gd name="connsiteY2" fmla="*/ 2359528 h 2365165"/>
              <a:gd name="connsiteX3" fmla="*/ 1191346 w 2364849"/>
              <a:gd name="connsiteY3" fmla="*/ 2365165 h 2365165"/>
              <a:gd name="connsiteX4" fmla="*/ 995204 w 2364849"/>
              <a:gd name="connsiteY4" fmla="*/ 2365165 h 2365165"/>
              <a:gd name="connsiteX5" fmla="*/ 973826 w 2364849"/>
              <a:gd name="connsiteY5" fmla="*/ 2365111 h 2365165"/>
              <a:gd name="connsiteX6" fmla="*/ 1524 w 2364849"/>
              <a:gd name="connsiteY6" fmla="*/ 2362665 h 2365165"/>
              <a:gd name="connsiteX7" fmla="*/ 0 w 2364849"/>
              <a:gd name="connsiteY7" fmla="*/ 2362661 h 2365165"/>
              <a:gd name="connsiteX8" fmla="*/ 0 w 2364849"/>
              <a:gd name="connsiteY8" fmla="*/ 1168692 h 2365165"/>
              <a:gd name="connsiteX9" fmla="*/ 5315 w 2364849"/>
              <a:gd name="connsiteY9" fmla="*/ 1063124 h 2365165"/>
              <a:gd name="connsiteX10" fmla="*/ 1182032 w 2364849"/>
              <a:gd name="connsiteY10" fmla="*/ 0 h 236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849" h="2365165">
                <a:moveTo>
                  <a:pt x="1182032" y="0"/>
                </a:moveTo>
                <a:cubicBezTo>
                  <a:pt x="1835850" y="0"/>
                  <a:pt x="2364849" y="529664"/>
                  <a:pt x="2364849" y="1184306"/>
                </a:cubicBezTo>
                <a:cubicBezTo>
                  <a:pt x="2364849" y="1795242"/>
                  <a:pt x="1899908" y="2298951"/>
                  <a:pt x="1303061" y="2359528"/>
                </a:cubicBezTo>
                <a:lnTo>
                  <a:pt x="1191346" y="2365165"/>
                </a:lnTo>
                <a:lnTo>
                  <a:pt x="995204" y="2365165"/>
                </a:lnTo>
                <a:lnTo>
                  <a:pt x="973826" y="2365111"/>
                </a:lnTo>
                <a:cubicBezTo>
                  <a:pt x="129163" y="2362986"/>
                  <a:pt x="16541" y="2362703"/>
                  <a:pt x="1524" y="2362665"/>
                </a:cubicBezTo>
                <a:lnTo>
                  <a:pt x="0" y="2362661"/>
                </a:lnTo>
                <a:lnTo>
                  <a:pt x="0" y="1168692"/>
                </a:lnTo>
                <a:lnTo>
                  <a:pt x="5315" y="1063124"/>
                </a:lnTo>
                <a:cubicBezTo>
                  <a:pt x="65827" y="465525"/>
                  <a:pt x="569077" y="0"/>
                  <a:pt x="1182032"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5" name="Picture Placeholder 14"/>
          <p:cNvSpPr>
            <a:spLocks noGrp="1"/>
          </p:cNvSpPr>
          <p:nvPr>
            <p:ph type="pic" sz="quarter" idx="12" hasCustomPrompt="1"/>
          </p:nvPr>
        </p:nvSpPr>
        <p:spPr>
          <a:xfrm>
            <a:off x="3962030" y="4036281"/>
            <a:ext cx="2000320" cy="2006260"/>
          </a:xfrm>
          <a:custGeom>
            <a:avLst/>
            <a:gdLst>
              <a:gd name="connsiteX0" fmla="*/ 998674 w 2000320"/>
              <a:gd name="connsiteY0" fmla="*/ 0 h 2006260"/>
              <a:gd name="connsiteX1" fmla="*/ 2000320 w 2000320"/>
              <a:gd name="connsiteY1" fmla="*/ 2977 h 2006260"/>
              <a:gd name="connsiteX2" fmla="*/ 2000320 w 2000320"/>
              <a:gd name="connsiteY2" fmla="*/ 1003130 h 2006260"/>
              <a:gd name="connsiteX3" fmla="*/ 998674 w 2000320"/>
              <a:gd name="connsiteY3" fmla="*/ 2006260 h 2006260"/>
              <a:gd name="connsiteX4" fmla="*/ 0 w 2000320"/>
              <a:gd name="connsiteY4" fmla="*/ 1003130 h 2006260"/>
              <a:gd name="connsiteX5" fmla="*/ 998674 w 2000320"/>
              <a:gd name="connsiteY5" fmla="*/ 0 h 200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320" h="2006260">
                <a:moveTo>
                  <a:pt x="998674" y="0"/>
                </a:moveTo>
                <a:cubicBezTo>
                  <a:pt x="2000320" y="2977"/>
                  <a:pt x="2000320" y="2977"/>
                  <a:pt x="2000320" y="2977"/>
                </a:cubicBezTo>
                <a:cubicBezTo>
                  <a:pt x="2000320" y="1003130"/>
                  <a:pt x="2000320" y="1003130"/>
                  <a:pt x="2000320" y="1003130"/>
                </a:cubicBezTo>
                <a:cubicBezTo>
                  <a:pt x="2000320" y="1556787"/>
                  <a:pt x="1551511" y="2006260"/>
                  <a:pt x="998674" y="2006260"/>
                </a:cubicBezTo>
                <a:cubicBezTo>
                  <a:pt x="445837" y="2006260"/>
                  <a:pt x="0" y="1556787"/>
                  <a:pt x="0" y="1003130"/>
                </a:cubicBezTo>
                <a:cubicBezTo>
                  <a:pt x="0" y="449474"/>
                  <a:pt x="445837" y="0"/>
                  <a:pt x="998674"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8" name="Picture Placeholder 17"/>
          <p:cNvSpPr>
            <a:spLocks noGrp="1"/>
          </p:cNvSpPr>
          <p:nvPr>
            <p:ph type="pic" sz="quarter" idx="13" hasCustomPrompt="1"/>
          </p:nvPr>
        </p:nvSpPr>
        <p:spPr>
          <a:xfrm>
            <a:off x="6440527" y="3962031"/>
            <a:ext cx="1412253" cy="1410767"/>
          </a:xfrm>
          <a:custGeom>
            <a:avLst/>
            <a:gdLst>
              <a:gd name="connsiteX0" fmla="*/ 0 w 1412253"/>
              <a:gd name="connsiteY0" fmla="*/ 0 h 1410767"/>
              <a:gd name="connsiteX1" fmla="*/ 704640 w 1412253"/>
              <a:gd name="connsiteY1" fmla="*/ 0 h 1410767"/>
              <a:gd name="connsiteX2" fmla="*/ 1412253 w 1412253"/>
              <a:gd name="connsiteY2" fmla="*/ 705384 h 1410767"/>
              <a:gd name="connsiteX3" fmla="*/ 704640 w 1412253"/>
              <a:gd name="connsiteY3" fmla="*/ 1410767 h 1410767"/>
              <a:gd name="connsiteX4" fmla="*/ 0 w 1412253"/>
              <a:gd name="connsiteY4" fmla="*/ 705384 h 1410767"/>
              <a:gd name="connsiteX5" fmla="*/ 0 w 1412253"/>
              <a:gd name="connsiteY5" fmla="*/ 0 h 141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2253" h="1410767">
                <a:moveTo>
                  <a:pt x="0" y="0"/>
                </a:moveTo>
                <a:cubicBezTo>
                  <a:pt x="0" y="0"/>
                  <a:pt x="0" y="0"/>
                  <a:pt x="704640" y="0"/>
                </a:cubicBezTo>
                <a:cubicBezTo>
                  <a:pt x="1094125" y="0"/>
                  <a:pt x="1412253" y="315488"/>
                  <a:pt x="1412253" y="705384"/>
                </a:cubicBezTo>
                <a:cubicBezTo>
                  <a:pt x="1412253" y="1095279"/>
                  <a:pt x="1094125" y="1410767"/>
                  <a:pt x="704640" y="1410767"/>
                </a:cubicBezTo>
                <a:cubicBezTo>
                  <a:pt x="315156" y="1410767"/>
                  <a:pt x="0" y="1095279"/>
                  <a:pt x="0" y="705384"/>
                </a:cubicBezTo>
                <a:cubicBezTo>
                  <a:pt x="0" y="705384"/>
                  <a:pt x="0" y="705384"/>
                  <a:pt x="0" y="0"/>
                </a:cubicBezTo>
                <a:close/>
              </a:path>
            </a:pathLst>
          </a:custGeom>
        </p:spPr>
        <p:txBody>
          <a:bodyPr wrap="square" anchor="ctr">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3058741463"/>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Work Gallery Page 10">
    <p:spTree>
      <p:nvGrpSpPr>
        <p:cNvPr id="1" name=""/>
        <p:cNvGrpSpPr/>
        <p:nvPr/>
      </p:nvGrpSpPr>
      <p:grpSpPr>
        <a:xfrm>
          <a:off x="0" y="0"/>
          <a:ext cx="0" cy="0"/>
          <a:chOff x="0" y="0"/>
          <a:chExt cx="0" cy="0"/>
        </a:xfrm>
      </p:grpSpPr>
      <p:sp>
        <p:nvSpPr>
          <p:cNvPr id="9"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Picture Placeholder 11"/>
          <p:cNvSpPr>
            <a:spLocks noGrp="1"/>
          </p:cNvSpPr>
          <p:nvPr>
            <p:ph type="pic" sz="quarter" idx="10" hasCustomPrompt="1"/>
          </p:nvPr>
        </p:nvSpPr>
        <p:spPr>
          <a:xfrm>
            <a:off x="7388281" y="1008574"/>
            <a:ext cx="1616094" cy="1869564"/>
          </a:xfrm>
          <a:custGeom>
            <a:avLst/>
            <a:gdLst>
              <a:gd name="connsiteX0" fmla="*/ 808047 w 1616094"/>
              <a:gd name="connsiteY0" fmla="*/ 0 h 1869564"/>
              <a:gd name="connsiteX1" fmla="*/ 1616094 w 1616094"/>
              <a:gd name="connsiteY1" fmla="*/ 467895 h 1869564"/>
              <a:gd name="connsiteX2" fmla="*/ 1616094 w 1616094"/>
              <a:gd name="connsiteY2" fmla="*/ 1402199 h 1869564"/>
              <a:gd name="connsiteX3" fmla="*/ 808963 w 1616094"/>
              <a:gd name="connsiteY3" fmla="*/ 1869564 h 1869564"/>
              <a:gd name="connsiteX4" fmla="*/ 807132 w 1616094"/>
              <a:gd name="connsiteY4" fmla="*/ 1869564 h 1869564"/>
              <a:gd name="connsiteX5" fmla="*/ 0 w 1616094"/>
              <a:gd name="connsiteY5" fmla="*/ 1402199 h 1869564"/>
              <a:gd name="connsiteX6" fmla="*/ 0 w 1616094"/>
              <a:gd name="connsiteY6" fmla="*/ 467895 h 186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6094" h="1869564">
                <a:moveTo>
                  <a:pt x="808047" y="0"/>
                </a:moveTo>
                <a:lnTo>
                  <a:pt x="1616094" y="467895"/>
                </a:lnTo>
                <a:lnTo>
                  <a:pt x="1616094" y="1402199"/>
                </a:lnTo>
                <a:lnTo>
                  <a:pt x="808963" y="1869564"/>
                </a:lnTo>
                <a:lnTo>
                  <a:pt x="807132" y="1869564"/>
                </a:lnTo>
                <a:lnTo>
                  <a:pt x="0" y="1402199"/>
                </a:lnTo>
                <a:lnTo>
                  <a:pt x="0" y="467895"/>
                </a:lnTo>
                <a:close/>
              </a:path>
            </a:pathLst>
          </a:custGeom>
        </p:spPr>
        <p:txBody>
          <a:bodyPr wrap="square" anchor="ctr">
            <a:noAutofit/>
          </a:bodyPr>
          <a:lstStyle>
            <a:lvl1pPr marL="0" indent="0" algn="ctr">
              <a:buNone/>
              <a:defRPr sz="1200"/>
            </a:lvl1pPr>
          </a:lstStyle>
          <a:p>
            <a:r>
              <a:rPr lang="en-US" dirty="0"/>
              <a:t>Image Placeholder</a:t>
            </a:r>
          </a:p>
        </p:txBody>
      </p:sp>
      <p:sp>
        <p:nvSpPr>
          <p:cNvPr id="15" name="Picture Placeholder 14"/>
          <p:cNvSpPr>
            <a:spLocks noGrp="1"/>
          </p:cNvSpPr>
          <p:nvPr>
            <p:ph type="pic" sz="quarter" idx="11" hasCustomPrompt="1"/>
          </p:nvPr>
        </p:nvSpPr>
        <p:spPr>
          <a:xfrm>
            <a:off x="9087556" y="1008574"/>
            <a:ext cx="1617579" cy="1870094"/>
          </a:xfrm>
          <a:custGeom>
            <a:avLst/>
            <a:gdLst>
              <a:gd name="connsiteX0" fmla="*/ 809532 w 1617579"/>
              <a:gd name="connsiteY0" fmla="*/ 0 h 1870094"/>
              <a:gd name="connsiteX1" fmla="*/ 1617579 w 1617579"/>
              <a:gd name="connsiteY1" fmla="*/ 467895 h 1870094"/>
              <a:gd name="connsiteX2" fmla="*/ 1617579 w 1617579"/>
              <a:gd name="connsiteY2" fmla="*/ 1402199 h 1870094"/>
              <a:gd name="connsiteX3" fmla="*/ 809532 w 1617579"/>
              <a:gd name="connsiteY3" fmla="*/ 1870094 h 1870094"/>
              <a:gd name="connsiteX4" fmla="*/ 0 w 1617579"/>
              <a:gd name="connsiteY4" fmla="*/ 1402199 h 1870094"/>
              <a:gd name="connsiteX5" fmla="*/ 0 w 1617579"/>
              <a:gd name="connsiteY5" fmla="*/ 467895 h 1870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7579" h="1870094">
                <a:moveTo>
                  <a:pt x="809532" y="0"/>
                </a:moveTo>
                <a:lnTo>
                  <a:pt x="1617579" y="467895"/>
                </a:lnTo>
                <a:lnTo>
                  <a:pt x="1617579" y="1402199"/>
                </a:lnTo>
                <a:lnTo>
                  <a:pt x="809532" y="1870094"/>
                </a:lnTo>
                <a:lnTo>
                  <a:pt x="0" y="1402199"/>
                </a:lnTo>
                <a:lnTo>
                  <a:pt x="0" y="467895"/>
                </a:lnTo>
                <a:close/>
              </a:path>
            </a:pathLst>
          </a:custGeom>
        </p:spPr>
        <p:txBody>
          <a:bodyPr wrap="square" anchor="ctr">
            <a:noAutofit/>
          </a:bodyPr>
          <a:lstStyle>
            <a:lvl1pPr marL="0" indent="0" algn="ctr">
              <a:buNone/>
              <a:defRPr sz="1200"/>
            </a:lvl1pPr>
          </a:lstStyle>
          <a:p>
            <a:r>
              <a:rPr lang="en-US" dirty="0"/>
              <a:t>Image Placeholder</a:t>
            </a:r>
          </a:p>
        </p:txBody>
      </p:sp>
      <p:sp>
        <p:nvSpPr>
          <p:cNvPr id="18" name="Picture Placeholder 17"/>
          <p:cNvSpPr>
            <a:spLocks noGrp="1"/>
          </p:cNvSpPr>
          <p:nvPr>
            <p:ph type="pic" sz="quarter" idx="12" hasCustomPrompt="1"/>
          </p:nvPr>
        </p:nvSpPr>
        <p:spPr>
          <a:xfrm>
            <a:off x="6525276" y="2486527"/>
            <a:ext cx="1617013" cy="1867987"/>
          </a:xfrm>
          <a:custGeom>
            <a:avLst/>
            <a:gdLst>
              <a:gd name="connsiteX0" fmla="*/ 809532 w 1617013"/>
              <a:gd name="connsiteY0" fmla="*/ 0 h 1867987"/>
              <a:gd name="connsiteX1" fmla="*/ 1617013 w 1617013"/>
              <a:gd name="connsiteY1" fmla="*/ 466083 h 1867987"/>
              <a:gd name="connsiteX2" fmla="*/ 1617013 w 1617013"/>
              <a:gd name="connsiteY2" fmla="*/ 1402526 h 1867987"/>
              <a:gd name="connsiteX3" fmla="*/ 810608 w 1617013"/>
              <a:gd name="connsiteY3" fmla="*/ 1867987 h 1867987"/>
              <a:gd name="connsiteX4" fmla="*/ 808454 w 1617013"/>
              <a:gd name="connsiteY4" fmla="*/ 1867987 h 1867987"/>
              <a:gd name="connsiteX5" fmla="*/ 0 w 1617013"/>
              <a:gd name="connsiteY5" fmla="*/ 1402199 h 1867987"/>
              <a:gd name="connsiteX6" fmla="*/ 0 w 1617013"/>
              <a:gd name="connsiteY6" fmla="*/ 466409 h 186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013" h="1867987">
                <a:moveTo>
                  <a:pt x="809532" y="0"/>
                </a:moveTo>
                <a:lnTo>
                  <a:pt x="1617013" y="466083"/>
                </a:lnTo>
                <a:lnTo>
                  <a:pt x="1617013" y="1402526"/>
                </a:lnTo>
                <a:lnTo>
                  <a:pt x="810608" y="1867987"/>
                </a:lnTo>
                <a:lnTo>
                  <a:pt x="808454" y="1867987"/>
                </a:lnTo>
                <a:lnTo>
                  <a:pt x="0" y="1402199"/>
                </a:lnTo>
                <a:lnTo>
                  <a:pt x="0" y="466409"/>
                </a:lnTo>
                <a:close/>
              </a:path>
            </a:pathLst>
          </a:custGeom>
        </p:spPr>
        <p:txBody>
          <a:bodyPr wrap="square" anchor="ctr">
            <a:noAutofit/>
          </a:bodyPr>
          <a:lstStyle>
            <a:lvl1pPr marL="0" indent="0" algn="ctr">
              <a:buNone/>
              <a:defRPr sz="1200"/>
            </a:lvl1pPr>
          </a:lstStyle>
          <a:p>
            <a:r>
              <a:rPr lang="en-US" dirty="0"/>
              <a:t>Image Placeholder</a:t>
            </a:r>
          </a:p>
        </p:txBody>
      </p:sp>
      <p:sp>
        <p:nvSpPr>
          <p:cNvPr id="21" name="Picture Placeholder 20"/>
          <p:cNvSpPr>
            <a:spLocks noGrp="1"/>
          </p:cNvSpPr>
          <p:nvPr>
            <p:ph type="pic" sz="quarter" idx="13" hasCustomPrompt="1"/>
          </p:nvPr>
        </p:nvSpPr>
        <p:spPr>
          <a:xfrm>
            <a:off x="8234947" y="2486526"/>
            <a:ext cx="1617078" cy="1867986"/>
          </a:xfrm>
          <a:custGeom>
            <a:avLst/>
            <a:gdLst>
              <a:gd name="connsiteX0" fmla="*/ 808047 w 1617078"/>
              <a:gd name="connsiteY0" fmla="*/ 0 h 1867986"/>
              <a:gd name="connsiteX1" fmla="*/ 1617078 w 1617078"/>
              <a:gd name="connsiteY1" fmla="*/ 466121 h 1867986"/>
              <a:gd name="connsiteX2" fmla="*/ 1617078 w 1617078"/>
              <a:gd name="connsiteY2" fmla="*/ 1402488 h 1867986"/>
              <a:gd name="connsiteX3" fmla="*/ 809127 w 1617078"/>
              <a:gd name="connsiteY3" fmla="*/ 1867986 h 1867986"/>
              <a:gd name="connsiteX4" fmla="*/ 806969 w 1617078"/>
              <a:gd name="connsiteY4" fmla="*/ 1867986 h 1867986"/>
              <a:gd name="connsiteX5" fmla="*/ 0 w 1617078"/>
              <a:gd name="connsiteY5" fmla="*/ 1402199 h 1867986"/>
              <a:gd name="connsiteX6" fmla="*/ 0 w 1617078"/>
              <a:gd name="connsiteY6" fmla="*/ 466409 h 186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078" h="1867986">
                <a:moveTo>
                  <a:pt x="808047" y="0"/>
                </a:moveTo>
                <a:lnTo>
                  <a:pt x="1617078" y="466121"/>
                </a:lnTo>
                <a:lnTo>
                  <a:pt x="1617078" y="1402488"/>
                </a:lnTo>
                <a:lnTo>
                  <a:pt x="809127" y="1867986"/>
                </a:lnTo>
                <a:lnTo>
                  <a:pt x="806969" y="1867986"/>
                </a:lnTo>
                <a:lnTo>
                  <a:pt x="0" y="1402199"/>
                </a:lnTo>
                <a:lnTo>
                  <a:pt x="0" y="466409"/>
                </a:lnTo>
                <a:close/>
              </a:path>
            </a:pathLst>
          </a:custGeom>
        </p:spPr>
        <p:txBody>
          <a:bodyPr wrap="square" anchor="ctr">
            <a:noAutofit/>
          </a:bodyPr>
          <a:lstStyle>
            <a:lvl1pPr marL="0" indent="0" algn="ctr">
              <a:buNone/>
              <a:defRPr sz="1200"/>
            </a:lvl1pPr>
          </a:lstStyle>
          <a:p>
            <a:r>
              <a:rPr lang="en-US" dirty="0"/>
              <a:t>Image Placeholder</a:t>
            </a:r>
          </a:p>
        </p:txBody>
      </p:sp>
      <p:sp>
        <p:nvSpPr>
          <p:cNvPr id="24" name="Picture Placeholder 23"/>
          <p:cNvSpPr>
            <a:spLocks noGrp="1"/>
          </p:cNvSpPr>
          <p:nvPr>
            <p:ph type="pic" sz="quarter" idx="14" hasCustomPrompt="1"/>
          </p:nvPr>
        </p:nvSpPr>
        <p:spPr>
          <a:xfrm>
            <a:off x="9936163" y="2486526"/>
            <a:ext cx="1620095" cy="1867987"/>
          </a:xfrm>
          <a:custGeom>
            <a:avLst/>
            <a:gdLst>
              <a:gd name="connsiteX0" fmla="*/ 807592 w 1620095"/>
              <a:gd name="connsiteY0" fmla="*/ 0 h 1867987"/>
              <a:gd name="connsiteX1" fmla="*/ 1620095 w 1620095"/>
              <a:gd name="connsiteY1" fmla="*/ 466409 h 1867987"/>
              <a:gd name="connsiteX2" fmla="*/ 1620095 w 1620095"/>
              <a:gd name="connsiteY2" fmla="*/ 1402199 h 1867987"/>
              <a:gd name="connsiteX3" fmla="*/ 808674 w 1620095"/>
              <a:gd name="connsiteY3" fmla="*/ 1867987 h 1867987"/>
              <a:gd name="connsiteX4" fmla="*/ 806516 w 1620095"/>
              <a:gd name="connsiteY4" fmla="*/ 1867987 h 1867987"/>
              <a:gd name="connsiteX5" fmla="*/ 0 w 1620095"/>
              <a:gd name="connsiteY5" fmla="*/ 1402462 h 1867987"/>
              <a:gd name="connsiteX6" fmla="*/ 0 w 1620095"/>
              <a:gd name="connsiteY6" fmla="*/ 466147 h 186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0095" h="1867987">
                <a:moveTo>
                  <a:pt x="807592" y="0"/>
                </a:moveTo>
                <a:lnTo>
                  <a:pt x="1620095" y="466409"/>
                </a:lnTo>
                <a:lnTo>
                  <a:pt x="1620095" y="1402199"/>
                </a:lnTo>
                <a:lnTo>
                  <a:pt x="808674" y="1867987"/>
                </a:lnTo>
                <a:lnTo>
                  <a:pt x="806516" y="1867987"/>
                </a:lnTo>
                <a:lnTo>
                  <a:pt x="0" y="1402462"/>
                </a:lnTo>
                <a:lnTo>
                  <a:pt x="0" y="466147"/>
                </a:lnTo>
                <a:close/>
              </a:path>
            </a:pathLst>
          </a:custGeom>
        </p:spPr>
        <p:txBody>
          <a:bodyPr wrap="square" anchor="ctr">
            <a:noAutofit/>
          </a:bodyPr>
          <a:lstStyle>
            <a:lvl1pPr marL="0" indent="0" algn="ctr">
              <a:buNone/>
              <a:defRPr sz="1200"/>
            </a:lvl1pPr>
          </a:lstStyle>
          <a:p>
            <a:r>
              <a:rPr lang="en-US" dirty="0"/>
              <a:t>Image Placeholder</a:t>
            </a:r>
          </a:p>
        </p:txBody>
      </p:sp>
      <p:sp>
        <p:nvSpPr>
          <p:cNvPr id="27" name="Picture Placeholder 26"/>
          <p:cNvSpPr>
            <a:spLocks noGrp="1"/>
          </p:cNvSpPr>
          <p:nvPr>
            <p:ph type="pic" sz="quarter" idx="15" hasCustomPrompt="1"/>
          </p:nvPr>
        </p:nvSpPr>
        <p:spPr>
          <a:xfrm>
            <a:off x="7388282" y="3981450"/>
            <a:ext cx="1616019" cy="1867978"/>
          </a:xfrm>
          <a:custGeom>
            <a:avLst/>
            <a:gdLst>
              <a:gd name="connsiteX0" fmla="*/ 806956 w 1616019"/>
              <a:gd name="connsiteY0" fmla="*/ 0 h 1867978"/>
              <a:gd name="connsiteX1" fmla="*/ 809139 w 1616019"/>
              <a:gd name="connsiteY1" fmla="*/ 0 h 1867978"/>
              <a:gd name="connsiteX2" fmla="*/ 1616019 w 1616019"/>
              <a:gd name="connsiteY2" fmla="*/ 465736 h 1867978"/>
              <a:gd name="connsiteX3" fmla="*/ 1616019 w 1616019"/>
              <a:gd name="connsiteY3" fmla="*/ 1401613 h 1867978"/>
              <a:gd name="connsiteX4" fmla="*/ 808047 w 1616019"/>
              <a:gd name="connsiteY4" fmla="*/ 1867978 h 1867978"/>
              <a:gd name="connsiteX5" fmla="*/ 0 w 1616019"/>
              <a:gd name="connsiteY5" fmla="*/ 1401569 h 1867978"/>
              <a:gd name="connsiteX6" fmla="*/ 0 w 1616019"/>
              <a:gd name="connsiteY6" fmla="*/ 465780 h 1867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6019" h="1867978">
                <a:moveTo>
                  <a:pt x="806956" y="0"/>
                </a:moveTo>
                <a:lnTo>
                  <a:pt x="809139" y="0"/>
                </a:lnTo>
                <a:lnTo>
                  <a:pt x="1616019" y="465736"/>
                </a:lnTo>
                <a:lnTo>
                  <a:pt x="1616019" y="1401613"/>
                </a:lnTo>
                <a:lnTo>
                  <a:pt x="808047" y="1867978"/>
                </a:lnTo>
                <a:lnTo>
                  <a:pt x="0" y="1401569"/>
                </a:lnTo>
                <a:lnTo>
                  <a:pt x="0" y="465780"/>
                </a:lnTo>
                <a:close/>
              </a:path>
            </a:pathLst>
          </a:custGeom>
        </p:spPr>
        <p:txBody>
          <a:bodyPr wrap="square" anchor="ctr">
            <a:noAutofit/>
          </a:bodyPr>
          <a:lstStyle>
            <a:lvl1pPr marL="0" indent="0" algn="ctr">
              <a:buNone/>
              <a:defRPr sz="1200"/>
            </a:lvl1pPr>
          </a:lstStyle>
          <a:p>
            <a:r>
              <a:rPr lang="en-US" dirty="0"/>
              <a:t>Image Placeholder</a:t>
            </a:r>
          </a:p>
        </p:txBody>
      </p:sp>
      <p:sp>
        <p:nvSpPr>
          <p:cNvPr id="30" name="Picture Placeholder 29"/>
          <p:cNvSpPr>
            <a:spLocks noGrp="1"/>
          </p:cNvSpPr>
          <p:nvPr>
            <p:ph type="pic" sz="quarter" idx="16" hasCustomPrompt="1"/>
          </p:nvPr>
        </p:nvSpPr>
        <p:spPr>
          <a:xfrm>
            <a:off x="9087556" y="3981450"/>
            <a:ext cx="1616957" cy="1867978"/>
          </a:xfrm>
          <a:custGeom>
            <a:avLst/>
            <a:gdLst>
              <a:gd name="connsiteX0" fmla="*/ 808438 w 1616957"/>
              <a:gd name="connsiteY0" fmla="*/ 0 h 1867978"/>
              <a:gd name="connsiteX1" fmla="*/ 810623 w 1616957"/>
              <a:gd name="connsiteY1" fmla="*/ 0 h 1867978"/>
              <a:gd name="connsiteX2" fmla="*/ 1616957 w 1616957"/>
              <a:gd name="connsiteY2" fmla="*/ 465421 h 1867978"/>
              <a:gd name="connsiteX3" fmla="*/ 1616957 w 1616957"/>
              <a:gd name="connsiteY3" fmla="*/ 1401928 h 1867978"/>
              <a:gd name="connsiteX4" fmla="*/ 809532 w 1616957"/>
              <a:gd name="connsiteY4" fmla="*/ 1867978 h 1867978"/>
              <a:gd name="connsiteX5" fmla="*/ 0 w 1616957"/>
              <a:gd name="connsiteY5" fmla="*/ 1401569 h 1867978"/>
              <a:gd name="connsiteX6" fmla="*/ 0 w 1616957"/>
              <a:gd name="connsiteY6" fmla="*/ 465780 h 1867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6957" h="1867978">
                <a:moveTo>
                  <a:pt x="808438" y="0"/>
                </a:moveTo>
                <a:lnTo>
                  <a:pt x="810623" y="0"/>
                </a:lnTo>
                <a:lnTo>
                  <a:pt x="1616957" y="465421"/>
                </a:lnTo>
                <a:lnTo>
                  <a:pt x="1616957" y="1401928"/>
                </a:lnTo>
                <a:lnTo>
                  <a:pt x="809532" y="1867978"/>
                </a:lnTo>
                <a:lnTo>
                  <a:pt x="0" y="1401569"/>
                </a:lnTo>
                <a:lnTo>
                  <a:pt x="0" y="465780"/>
                </a:lnTo>
                <a:close/>
              </a:path>
            </a:pathLst>
          </a:custGeom>
        </p:spPr>
        <p:txBody>
          <a:bodyPr wrap="square" anchor="ctr">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55144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423.xml><?xml version="1.0" encoding="utf-8"?>
<p:sldLayout xmlns:a="http://schemas.openxmlformats.org/drawingml/2006/main" xmlns:r="http://schemas.openxmlformats.org/officeDocument/2006/relationships" xmlns:p="http://schemas.openxmlformats.org/presentationml/2006/main" preserve="1" userDrawn="1">
  <p:cSld name="Work Gallery Page 11">
    <p:spTree>
      <p:nvGrpSpPr>
        <p:cNvPr id="1" name=""/>
        <p:cNvGrpSpPr/>
        <p:nvPr/>
      </p:nvGrpSpPr>
      <p:grpSpPr>
        <a:xfrm>
          <a:off x="0" y="0"/>
          <a:ext cx="0" cy="0"/>
          <a:chOff x="0" y="0"/>
          <a:chExt cx="0" cy="0"/>
        </a:xfrm>
      </p:grpSpPr>
      <p:sp>
        <p:nvSpPr>
          <p:cNvPr id="7"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3" name="Picture Placeholder 10"/>
          <p:cNvSpPr>
            <a:spLocks noGrp="1"/>
          </p:cNvSpPr>
          <p:nvPr>
            <p:ph type="pic" sz="quarter" idx="13" hasCustomPrompt="1"/>
          </p:nvPr>
        </p:nvSpPr>
        <p:spPr>
          <a:xfrm>
            <a:off x="9057452" y="3479399"/>
            <a:ext cx="2019300" cy="2024063"/>
          </a:xfrm>
          <a:prstGeom prst="rect">
            <a:avLst/>
          </a:prstGeom>
        </p:spPr>
        <p:txBody>
          <a:bodyPr anchor="ctr"/>
          <a:lstStyle>
            <a:lvl1pPr marL="0" indent="0" algn="ctr">
              <a:buNone/>
              <a:defRPr sz="1500"/>
            </a:lvl1pPr>
          </a:lstStyle>
          <a:p>
            <a:r>
              <a:rPr lang="en-US" dirty="0"/>
              <a:t>Image Placeholder</a:t>
            </a:r>
          </a:p>
        </p:txBody>
      </p:sp>
      <p:sp>
        <p:nvSpPr>
          <p:cNvPr id="14" name="Picture Placeholder 10"/>
          <p:cNvSpPr>
            <a:spLocks noGrp="1"/>
          </p:cNvSpPr>
          <p:nvPr>
            <p:ph type="pic" sz="quarter" idx="14" hasCustomPrompt="1"/>
          </p:nvPr>
        </p:nvSpPr>
        <p:spPr>
          <a:xfrm>
            <a:off x="6959600" y="3479399"/>
            <a:ext cx="2019300" cy="2024063"/>
          </a:xfrm>
          <a:prstGeom prst="rect">
            <a:avLst/>
          </a:prstGeom>
        </p:spPr>
        <p:txBody>
          <a:bodyPr anchor="ctr"/>
          <a:lstStyle>
            <a:lvl1pPr marL="0" indent="0" algn="ctr">
              <a:buNone/>
              <a:defRPr sz="1500"/>
            </a:lvl1pPr>
          </a:lstStyle>
          <a:p>
            <a:r>
              <a:rPr lang="en-US" dirty="0"/>
              <a:t>Image Placeholder</a:t>
            </a:r>
          </a:p>
        </p:txBody>
      </p:sp>
      <p:sp>
        <p:nvSpPr>
          <p:cNvPr id="12" name="Picture Placeholder 10"/>
          <p:cNvSpPr>
            <a:spLocks noGrp="1"/>
          </p:cNvSpPr>
          <p:nvPr>
            <p:ph type="pic" sz="quarter" idx="12" hasCustomPrompt="1"/>
          </p:nvPr>
        </p:nvSpPr>
        <p:spPr>
          <a:xfrm>
            <a:off x="9057452" y="1374775"/>
            <a:ext cx="2019300" cy="2024063"/>
          </a:xfrm>
          <a:prstGeom prst="rect">
            <a:avLst/>
          </a:prstGeom>
        </p:spPr>
        <p:txBody>
          <a:bodyPr anchor="ctr"/>
          <a:lstStyle>
            <a:lvl1pPr marL="0" indent="0" algn="ctr">
              <a:buNone/>
              <a:defRPr sz="1500"/>
            </a:lvl1pPr>
          </a:lstStyle>
          <a:p>
            <a:r>
              <a:rPr lang="en-US" dirty="0"/>
              <a:t>Image Placeholder</a:t>
            </a:r>
          </a:p>
        </p:txBody>
      </p:sp>
      <p:sp>
        <p:nvSpPr>
          <p:cNvPr id="11" name="Picture Placeholder 10"/>
          <p:cNvSpPr>
            <a:spLocks noGrp="1"/>
          </p:cNvSpPr>
          <p:nvPr>
            <p:ph type="pic" sz="quarter" idx="11" hasCustomPrompt="1"/>
          </p:nvPr>
        </p:nvSpPr>
        <p:spPr>
          <a:xfrm>
            <a:off x="6959600" y="1374775"/>
            <a:ext cx="2019300" cy="2024063"/>
          </a:xfrm>
          <a:prstGeom prst="rect">
            <a:avLst/>
          </a:prstGeom>
        </p:spPr>
        <p:txBody>
          <a:bodyPr anchor="ctr"/>
          <a:lstStyle>
            <a:lvl1pPr marL="0" indent="0" algn="ctr">
              <a:buNone/>
              <a:defRPr sz="1500"/>
            </a:lvl1pPr>
          </a:lstStyle>
          <a:p>
            <a:r>
              <a:rPr lang="en-US" dirty="0"/>
              <a:t>Image Placeholder</a:t>
            </a:r>
          </a:p>
        </p:txBody>
      </p:sp>
      <p:sp>
        <p:nvSpPr>
          <p:cNvPr id="9" name="Picture Placeholder 8"/>
          <p:cNvSpPr>
            <a:spLocks noGrp="1"/>
          </p:cNvSpPr>
          <p:nvPr>
            <p:ph type="pic" sz="quarter" idx="10" hasCustomPrompt="1"/>
          </p:nvPr>
        </p:nvSpPr>
        <p:spPr>
          <a:xfrm>
            <a:off x="638175" y="612775"/>
            <a:ext cx="4111625" cy="5656263"/>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999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424.xml><?xml version="1.0" encoding="utf-8"?>
<p:sldLayout xmlns:a="http://schemas.openxmlformats.org/drawingml/2006/main" xmlns:r="http://schemas.openxmlformats.org/officeDocument/2006/relationships" xmlns:p="http://schemas.openxmlformats.org/presentationml/2006/main" preserve="1" userDrawn="1">
  <p:cSld name="Work Gallery Page 12">
    <p:spTree>
      <p:nvGrpSpPr>
        <p:cNvPr id="1" name=""/>
        <p:cNvGrpSpPr/>
        <p:nvPr/>
      </p:nvGrpSpPr>
      <p:grpSpPr>
        <a:xfrm>
          <a:off x="0" y="0"/>
          <a:ext cx="0" cy="0"/>
          <a:chOff x="0" y="0"/>
          <a:chExt cx="0" cy="0"/>
        </a:xfrm>
      </p:grpSpPr>
      <p:sp>
        <p:nvSpPr>
          <p:cNvPr id="8"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1" name="Picture Placeholder 10"/>
          <p:cNvSpPr>
            <a:spLocks noGrp="1"/>
          </p:cNvSpPr>
          <p:nvPr>
            <p:ph type="pic" sz="quarter" idx="10" hasCustomPrompt="1"/>
          </p:nvPr>
        </p:nvSpPr>
        <p:spPr>
          <a:xfrm>
            <a:off x="641529" y="2809655"/>
            <a:ext cx="1860371" cy="1612730"/>
          </a:xfrm>
          <a:custGeom>
            <a:avLst/>
            <a:gdLst>
              <a:gd name="connsiteX0" fmla="*/ 463326 w 1860371"/>
              <a:gd name="connsiteY0" fmla="*/ 0 h 1612730"/>
              <a:gd name="connsiteX1" fmla="*/ 1394432 w 1860371"/>
              <a:gd name="connsiteY1" fmla="*/ 0 h 1612730"/>
              <a:gd name="connsiteX2" fmla="*/ 1860371 w 1860371"/>
              <a:gd name="connsiteY2" fmla="*/ 805748 h 1612730"/>
              <a:gd name="connsiteX3" fmla="*/ 1860371 w 1860371"/>
              <a:gd name="connsiteY3" fmla="*/ 806982 h 1612730"/>
              <a:gd name="connsiteX4" fmla="*/ 1394432 w 1860371"/>
              <a:gd name="connsiteY4" fmla="*/ 1612730 h 1612730"/>
              <a:gd name="connsiteX5" fmla="*/ 463326 w 1860371"/>
              <a:gd name="connsiteY5" fmla="*/ 1612730 h 1612730"/>
              <a:gd name="connsiteX6" fmla="*/ 0 w 1860371"/>
              <a:gd name="connsiteY6" fmla="*/ 806365 h 1612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371" h="1612730">
                <a:moveTo>
                  <a:pt x="463326" y="0"/>
                </a:moveTo>
                <a:lnTo>
                  <a:pt x="1394432" y="0"/>
                </a:lnTo>
                <a:lnTo>
                  <a:pt x="1860371" y="805748"/>
                </a:lnTo>
                <a:lnTo>
                  <a:pt x="1860371" y="806982"/>
                </a:lnTo>
                <a:lnTo>
                  <a:pt x="1394432" y="1612730"/>
                </a:lnTo>
                <a:lnTo>
                  <a:pt x="463326" y="1612730"/>
                </a:lnTo>
                <a:lnTo>
                  <a:pt x="0" y="806365"/>
                </a:lnTo>
                <a:close/>
              </a:path>
            </a:pathLst>
          </a:custGeom>
        </p:spPr>
        <p:txBody>
          <a:bodyPr wrap="square" anchor="ctr">
            <a:noAutofit/>
          </a:bodyPr>
          <a:lstStyle>
            <a:lvl1pPr marL="0" indent="0" algn="ctr">
              <a:buNone/>
              <a:defRPr sz="1300"/>
            </a:lvl1pPr>
          </a:lstStyle>
          <a:p>
            <a:r>
              <a:rPr lang="en-US" dirty="0"/>
              <a:t>Image Placeholder</a:t>
            </a:r>
          </a:p>
        </p:txBody>
      </p:sp>
      <p:sp>
        <p:nvSpPr>
          <p:cNvPr id="14" name="Picture Placeholder 13"/>
          <p:cNvSpPr>
            <a:spLocks noGrp="1"/>
          </p:cNvSpPr>
          <p:nvPr>
            <p:ph type="pic" sz="quarter" idx="11" hasCustomPrompt="1"/>
          </p:nvPr>
        </p:nvSpPr>
        <p:spPr>
          <a:xfrm>
            <a:off x="2143125" y="1940920"/>
            <a:ext cx="1860486" cy="1615081"/>
          </a:xfrm>
          <a:custGeom>
            <a:avLst/>
            <a:gdLst>
              <a:gd name="connsiteX0" fmla="*/ 463084 w 1860486"/>
              <a:gd name="connsiteY0" fmla="*/ 0 h 1615081"/>
              <a:gd name="connsiteX1" fmla="*/ 1394190 w 1860486"/>
              <a:gd name="connsiteY1" fmla="*/ 0 h 1615081"/>
              <a:gd name="connsiteX2" fmla="*/ 1860486 w 1860486"/>
              <a:gd name="connsiteY2" fmla="*/ 809335 h 1615081"/>
              <a:gd name="connsiteX3" fmla="*/ 1394548 w 1860486"/>
              <a:gd name="connsiteY3" fmla="*/ 1615081 h 1615081"/>
              <a:gd name="connsiteX4" fmla="*/ 462728 w 1860486"/>
              <a:gd name="connsiteY4" fmla="*/ 1615081 h 1615081"/>
              <a:gd name="connsiteX5" fmla="*/ 0 w 1860486"/>
              <a:gd name="connsiteY5" fmla="*/ 809756 h 1615081"/>
              <a:gd name="connsiteX6" fmla="*/ 0 w 1860486"/>
              <a:gd name="connsiteY6" fmla="*/ 808912 h 1615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86" h="1615081">
                <a:moveTo>
                  <a:pt x="463084" y="0"/>
                </a:moveTo>
                <a:lnTo>
                  <a:pt x="1394190" y="0"/>
                </a:lnTo>
                <a:lnTo>
                  <a:pt x="1860486" y="809335"/>
                </a:lnTo>
                <a:lnTo>
                  <a:pt x="1394548" y="1615081"/>
                </a:lnTo>
                <a:lnTo>
                  <a:pt x="462728" y="1615081"/>
                </a:lnTo>
                <a:lnTo>
                  <a:pt x="0" y="809756"/>
                </a:lnTo>
                <a:lnTo>
                  <a:pt x="0" y="808912"/>
                </a:lnTo>
                <a:close/>
              </a:path>
            </a:pathLst>
          </a:custGeom>
        </p:spPr>
        <p:txBody>
          <a:bodyPr wrap="square" anchor="ctr">
            <a:noAutofit/>
          </a:bodyPr>
          <a:lstStyle>
            <a:lvl1pPr marL="0" indent="0" algn="ctr">
              <a:buNone/>
              <a:defRPr sz="1300"/>
            </a:lvl1pPr>
          </a:lstStyle>
          <a:p>
            <a:r>
              <a:rPr lang="en-US" dirty="0"/>
              <a:t>Image Placeholder</a:t>
            </a:r>
          </a:p>
        </p:txBody>
      </p:sp>
      <p:sp>
        <p:nvSpPr>
          <p:cNvPr id="17" name="Picture Placeholder 16"/>
          <p:cNvSpPr>
            <a:spLocks noGrp="1"/>
          </p:cNvSpPr>
          <p:nvPr>
            <p:ph type="pic" sz="quarter" idx="12" hasCustomPrompt="1"/>
          </p:nvPr>
        </p:nvSpPr>
        <p:spPr>
          <a:xfrm>
            <a:off x="5150044" y="1940920"/>
            <a:ext cx="1860728" cy="1615081"/>
          </a:xfrm>
          <a:custGeom>
            <a:avLst/>
            <a:gdLst>
              <a:gd name="connsiteX0" fmla="*/ 464811 w 1860728"/>
              <a:gd name="connsiteY0" fmla="*/ 0 h 1615081"/>
              <a:gd name="connsiteX1" fmla="*/ 1394432 w 1860728"/>
              <a:gd name="connsiteY1" fmla="*/ 0 h 1615081"/>
              <a:gd name="connsiteX2" fmla="*/ 1860728 w 1860728"/>
              <a:gd name="connsiteY2" fmla="*/ 809335 h 1615081"/>
              <a:gd name="connsiteX3" fmla="*/ 1394790 w 1860728"/>
              <a:gd name="connsiteY3" fmla="*/ 1615081 h 1615081"/>
              <a:gd name="connsiteX4" fmla="*/ 464454 w 1860728"/>
              <a:gd name="connsiteY4" fmla="*/ 1615081 h 1615081"/>
              <a:gd name="connsiteX5" fmla="*/ 0 w 1860728"/>
              <a:gd name="connsiteY5" fmla="*/ 809335 h 1615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0728" h="1615081">
                <a:moveTo>
                  <a:pt x="464811" y="0"/>
                </a:moveTo>
                <a:lnTo>
                  <a:pt x="1394432" y="0"/>
                </a:lnTo>
                <a:lnTo>
                  <a:pt x="1860728" y="809335"/>
                </a:lnTo>
                <a:lnTo>
                  <a:pt x="1394790" y="1615081"/>
                </a:lnTo>
                <a:lnTo>
                  <a:pt x="464454" y="1615081"/>
                </a:lnTo>
                <a:lnTo>
                  <a:pt x="0" y="809335"/>
                </a:lnTo>
                <a:close/>
              </a:path>
            </a:pathLst>
          </a:custGeom>
        </p:spPr>
        <p:txBody>
          <a:bodyPr wrap="square" anchor="ctr">
            <a:noAutofit/>
          </a:bodyPr>
          <a:lstStyle>
            <a:lvl1pPr marL="0" indent="0" algn="ctr">
              <a:buNone/>
              <a:defRPr sz="1300"/>
            </a:lvl1pPr>
          </a:lstStyle>
          <a:p>
            <a:r>
              <a:rPr lang="en-US" dirty="0"/>
              <a:t>Image Placeholder</a:t>
            </a:r>
          </a:p>
        </p:txBody>
      </p:sp>
      <p:sp>
        <p:nvSpPr>
          <p:cNvPr id="22" name="Picture Placeholder 21"/>
          <p:cNvSpPr>
            <a:spLocks noGrp="1"/>
          </p:cNvSpPr>
          <p:nvPr>
            <p:ph type="pic" sz="quarter" idx="13" hasCustomPrompt="1"/>
          </p:nvPr>
        </p:nvSpPr>
        <p:spPr>
          <a:xfrm>
            <a:off x="2142883" y="3663950"/>
            <a:ext cx="1860728" cy="1613806"/>
          </a:xfrm>
          <a:custGeom>
            <a:avLst/>
            <a:gdLst>
              <a:gd name="connsiteX0" fmla="*/ 463091 w 1860728"/>
              <a:gd name="connsiteY0" fmla="*/ 0 h 1613806"/>
              <a:gd name="connsiteX1" fmla="*/ 1394669 w 1860728"/>
              <a:gd name="connsiteY1" fmla="*/ 0 h 1613806"/>
              <a:gd name="connsiteX2" fmla="*/ 1860728 w 1860728"/>
              <a:gd name="connsiteY2" fmla="*/ 805956 h 1613806"/>
              <a:gd name="connsiteX3" fmla="*/ 1394432 w 1860728"/>
              <a:gd name="connsiteY3" fmla="*/ 1613806 h 1613806"/>
              <a:gd name="connsiteX4" fmla="*/ 463326 w 1860728"/>
              <a:gd name="connsiteY4" fmla="*/ 1613806 h 1613806"/>
              <a:gd name="connsiteX5" fmla="*/ 0 w 1860728"/>
              <a:gd name="connsiteY5" fmla="*/ 805956 h 161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0728" h="1613806">
                <a:moveTo>
                  <a:pt x="463091" y="0"/>
                </a:moveTo>
                <a:lnTo>
                  <a:pt x="1394669" y="0"/>
                </a:lnTo>
                <a:lnTo>
                  <a:pt x="1860728" y="805956"/>
                </a:lnTo>
                <a:lnTo>
                  <a:pt x="1394432" y="1613806"/>
                </a:lnTo>
                <a:lnTo>
                  <a:pt x="463326" y="1613806"/>
                </a:lnTo>
                <a:lnTo>
                  <a:pt x="0" y="805956"/>
                </a:lnTo>
                <a:close/>
              </a:path>
            </a:pathLst>
          </a:custGeom>
        </p:spPr>
        <p:txBody>
          <a:bodyPr wrap="square" anchor="ctr">
            <a:noAutofit/>
          </a:bodyPr>
          <a:lstStyle>
            <a:lvl1pPr marL="0" indent="0" algn="ctr">
              <a:buNone/>
              <a:defRPr sz="1300"/>
            </a:lvl1pPr>
          </a:lstStyle>
          <a:p>
            <a:r>
              <a:rPr lang="en-US" dirty="0"/>
              <a:t>Image Placeholder</a:t>
            </a:r>
          </a:p>
        </p:txBody>
      </p:sp>
      <p:sp>
        <p:nvSpPr>
          <p:cNvPr id="25" name="Picture Placeholder 24"/>
          <p:cNvSpPr>
            <a:spLocks noGrp="1"/>
          </p:cNvSpPr>
          <p:nvPr>
            <p:ph type="pic" sz="quarter" idx="14" hasCustomPrompt="1"/>
          </p:nvPr>
        </p:nvSpPr>
        <p:spPr>
          <a:xfrm>
            <a:off x="5150044" y="3663950"/>
            <a:ext cx="1860356" cy="1613806"/>
          </a:xfrm>
          <a:custGeom>
            <a:avLst/>
            <a:gdLst>
              <a:gd name="connsiteX0" fmla="*/ 464576 w 1860356"/>
              <a:gd name="connsiteY0" fmla="*/ 0 h 1613806"/>
              <a:gd name="connsiteX1" fmla="*/ 1394669 w 1860356"/>
              <a:gd name="connsiteY1" fmla="*/ 0 h 1613806"/>
              <a:gd name="connsiteX2" fmla="*/ 1860356 w 1860356"/>
              <a:gd name="connsiteY2" fmla="*/ 805313 h 1613806"/>
              <a:gd name="connsiteX3" fmla="*/ 1860356 w 1860356"/>
              <a:gd name="connsiteY3" fmla="*/ 806601 h 1613806"/>
              <a:gd name="connsiteX4" fmla="*/ 1394432 w 1860356"/>
              <a:gd name="connsiteY4" fmla="*/ 1613806 h 1613806"/>
              <a:gd name="connsiteX5" fmla="*/ 464811 w 1860356"/>
              <a:gd name="connsiteY5" fmla="*/ 1613806 h 1613806"/>
              <a:gd name="connsiteX6" fmla="*/ 0 w 1860356"/>
              <a:gd name="connsiteY6" fmla="*/ 805956 h 161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356" h="1613806">
                <a:moveTo>
                  <a:pt x="464576" y="0"/>
                </a:moveTo>
                <a:lnTo>
                  <a:pt x="1394669" y="0"/>
                </a:lnTo>
                <a:lnTo>
                  <a:pt x="1860356" y="805313"/>
                </a:lnTo>
                <a:lnTo>
                  <a:pt x="1860356" y="806601"/>
                </a:lnTo>
                <a:lnTo>
                  <a:pt x="1394432" y="1613806"/>
                </a:lnTo>
                <a:lnTo>
                  <a:pt x="464811" y="1613806"/>
                </a:lnTo>
                <a:lnTo>
                  <a:pt x="0" y="805956"/>
                </a:lnTo>
                <a:close/>
              </a:path>
            </a:pathLst>
          </a:custGeom>
        </p:spPr>
        <p:txBody>
          <a:bodyPr wrap="square" anchor="ctr">
            <a:noAutofit/>
          </a:bodyPr>
          <a:lstStyle>
            <a:lvl1pPr marL="0" indent="0" algn="ctr">
              <a:buNone/>
              <a:defRPr sz="1300"/>
            </a:lvl1pPr>
          </a:lstStyle>
          <a:p>
            <a:r>
              <a:rPr lang="en-US" dirty="0"/>
              <a:t>Image Placeholder</a:t>
            </a:r>
          </a:p>
        </p:txBody>
      </p:sp>
      <p:sp>
        <p:nvSpPr>
          <p:cNvPr id="28" name="Picture Placeholder 27"/>
          <p:cNvSpPr>
            <a:spLocks noGrp="1"/>
          </p:cNvSpPr>
          <p:nvPr>
            <p:ph type="pic" sz="quarter" idx="15" hasCustomPrompt="1"/>
          </p:nvPr>
        </p:nvSpPr>
        <p:spPr>
          <a:xfrm>
            <a:off x="3650176" y="2809655"/>
            <a:ext cx="1860037" cy="1612730"/>
          </a:xfrm>
          <a:custGeom>
            <a:avLst/>
            <a:gdLst>
              <a:gd name="connsiteX0" fmla="*/ 463326 w 1860037"/>
              <a:gd name="connsiteY0" fmla="*/ 0 h 1612730"/>
              <a:gd name="connsiteX1" fmla="*/ 1392947 w 1860037"/>
              <a:gd name="connsiteY1" fmla="*/ 0 h 1612730"/>
              <a:gd name="connsiteX2" fmla="*/ 1860037 w 1860037"/>
              <a:gd name="connsiteY2" fmla="*/ 805174 h 1612730"/>
              <a:gd name="connsiteX3" fmla="*/ 1860037 w 1860037"/>
              <a:gd name="connsiteY3" fmla="*/ 807556 h 1612730"/>
              <a:gd name="connsiteX4" fmla="*/ 1392947 w 1860037"/>
              <a:gd name="connsiteY4" fmla="*/ 1612730 h 1612730"/>
              <a:gd name="connsiteX5" fmla="*/ 463326 w 1860037"/>
              <a:gd name="connsiteY5" fmla="*/ 1612730 h 1612730"/>
              <a:gd name="connsiteX6" fmla="*/ 0 w 1860037"/>
              <a:gd name="connsiteY6" fmla="*/ 806365 h 1612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037" h="1612730">
                <a:moveTo>
                  <a:pt x="463326" y="0"/>
                </a:moveTo>
                <a:lnTo>
                  <a:pt x="1392947" y="0"/>
                </a:lnTo>
                <a:lnTo>
                  <a:pt x="1860037" y="805174"/>
                </a:lnTo>
                <a:lnTo>
                  <a:pt x="1860037" y="807556"/>
                </a:lnTo>
                <a:lnTo>
                  <a:pt x="1392947" y="1612730"/>
                </a:lnTo>
                <a:lnTo>
                  <a:pt x="463326" y="1612730"/>
                </a:lnTo>
                <a:lnTo>
                  <a:pt x="0" y="806365"/>
                </a:lnTo>
                <a:close/>
              </a:path>
            </a:pathLst>
          </a:custGeom>
        </p:spPr>
        <p:txBody>
          <a:bodyPr wrap="square" anchor="ctr">
            <a:noAutofit/>
          </a:bodyPr>
          <a:lstStyle>
            <a:lvl1pPr marL="0" indent="0" algn="ctr">
              <a:buNone/>
              <a:defRPr sz="1300"/>
            </a:lvl1pPr>
          </a:lstStyle>
          <a:p>
            <a:r>
              <a:rPr lang="en-US" dirty="0"/>
              <a:t>Image Placeholder</a:t>
            </a:r>
          </a:p>
        </p:txBody>
      </p:sp>
    </p:spTree>
    <p:extLst>
      <p:ext uri="{BB962C8B-B14F-4D97-AF65-F5344CB8AC3E}">
        <p14:creationId xmlns:p14="http://schemas.microsoft.com/office/powerpoint/2010/main" val="2462146579"/>
      </p:ext>
    </p:extLst>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preserve="1" userDrawn="1">
  <p:cSld name="Work Gallery Page 13">
    <p:spTree>
      <p:nvGrpSpPr>
        <p:cNvPr id="1" name=""/>
        <p:cNvGrpSpPr/>
        <p:nvPr/>
      </p:nvGrpSpPr>
      <p:grpSpPr>
        <a:xfrm>
          <a:off x="0" y="0"/>
          <a:ext cx="0" cy="0"/>
          <a:chOff x="0" y="0"/>
          <a:chExt cx="0" cy="0"/>
        </a:xfrm>
      </p:grpSpPr>
      <p:sp>
        <p:nvSpPr>
          <p:cNvPr id="4"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8" name="Picture Placeholder 7"/>
          <p:cNvSpPr>
            <a:spLocks noGrp="1"/>
          </p:cNvSpPr>
          <p:nvPr>
            <p:ph type="pic" sz="quarter" idx="11" hasCustomPrompt="1"/>
          </p:nvPr>
        </p:nvSpPr>
        <p:spPr>
          <a:xfrm>
            <a:off x="9559062" y="1283056"/>
            <a:ext cx="2632938" cy="4690707"/>
          </a:xfrm>
          <a:prstGeom prst="rect">
            <a:avLst/>
          </a:prstGeom>
        </p:spPr>
        <p:txBody>
          <a:bodyPr anchor="ctr"/>
          <a:lstStyle>
            <a:lvl1pPr marL="0" indent="0" algn="ctr">
              <a:buNone/>
              <a:defRPr sz="1800"/>
            </a:lvl1pPr>
          </a:lstStyle>
          <a:p>
            <a:r>
              <a:rPr lang="en-US" dirty="0"/>
              <a:t>Image Placeholder</a:t>
            </a:r>
          </a:p>
        </p:txBody>
      </p:sp>
      <p:sp>
        <p:nvSpPr>
          <p:cNvPr id="6" name="Picture Placeholder 5"/>
          <p:cNvSpPr>
            <a:spLocks noGrp="1"/>
          </p:cNvSpPr>
          <p:nvPr>
            <p:ph type="pic" sz="quarter" idx="10" hasCustomPrompt="1"/>
          </p:nvPr>
        </p:nvSpPr>
        <p:spPr>
          <a:xfrm>
            <a:off x="5154613" y="1283056"/>
            <a:ext cx="4232275" cy="4690707"/>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593718546"/>
      </p:ext>
    </p:extLst>
  </p:cSld>
  <p:clrMapOvr>
    <a:masterClrMapping/>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preserve="1" userDrawn="1">
  <p:cSld name="Work Gallery Page 14">
    <p:spTree>
      <p:nvGrpSpPr>
        <p:cNvPr id="1" name=""/>
        <p:cNvGrpSpPr/>
        <p:nvPr/>
      </p:nvGrpSpPr>
      <p:grpSpPr>
        <a:xfrm>
          <a:off x="0" y="0"/>
          <a:ext cx="0" cy="0"/>
          <a:chOff x="0" y="0"/>
          <a:chExt cx="0" cy="0"/>
        </a:xfrm>
      </p:grpSpPr>
      <p:sp>
        <p:nvSpPr>
          <p:cNvPr id="5"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1" name="Picture Placeholder 10"/>
          <p:cNvSpPr>
            <a:spLocks noGrp="1"/>
          </p:cNvSpPr>
          <p:nvPr>
            <p:ph type="pic" sz="quarter" idx="12" hasCustomPrompt="1"/>
          </p:nvPr>
        </p:nvSpPr>
        <p:spPr>
          <a:xfrm>
            <a:off x="8685213" y="2005013"/>
            <a:ext cx="2873375" cy="2854325"/>
          </a:xfrm>
          <a:prstGeom prst="rect">
            <a:avLst/>
          </a:prstGeom>
        </p:spPr>
        <p:txBody>
          <a:bodyPr anchor="ctr"/>
          <a:lstStyle>
            <a:lvl1pPr marL="0" indent="0" algn="ctr">
              <a:buNone/>
              <a:defRPr sz="1500"/>
            </a:lvl1pPr>
          </a:lstStyle>
          <a:p>
            <a:r>
              <a:rPr lang="en-US" dirty="0"/>
              <a:t>Image Placeholder</a:t>
            </a:r>
          </a:p>
        </p:txBody>
      </p:sp>
      <p:sp>
        <p:nvSpPr>
          <p:cNvPr id="9" name="Picture Placeholder 8"/>
          <p:cNvSpPr>
            <a:spLocks noGrp="1"/>
          </p:cNvSpPr>
          <p:nvPr>
            <p:ph type="pic" sz="quarter" idx="11" hasCustomPrompt="1"/>
          </p:nvPr>
        </p:nvSpPr>
        <p:spPr>
          <a:xfrm>
            <a:off x="5694363" y="2005013"/>
            <a:ext cx="2871787" cy="2854325"/>
          </a:xfrm>
          <a:prstGeom prst="rect">
            <a:avLst/>
          </a:prstGeom>
        </p:spPr>
        <p:txBody>
          <a:bodyPr anchor="ct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0" y="0"/>
            <a:ext cx="4710113"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3084267842"/>
      </p:ext>
    </p:extLst>
  </p:cSld>
  <p:clrMapOvr>
    <a:masterClrMapping/>
  </p:clrMapOvr>
</p:sldLayout>
</file>

<file path=ppt/slideLayouts/slideLayout427.xml><?xml version="1.0" encoding="utf-8"?>
<p:sldLayout xmlns:a="http://schemas.openxmlformats.org/drawingml/2006/main" xmlns:r="http://schemas.openxmlformats.org/officeDocument/2006/relationships" xmlns:p="http://schemas.openxmlformats.org/presentationml/2006/main" preserve="1" userDrawn="1">
  <p:cSld name="Work Gallery Page 15">
    <p:spTree>
      <p:nvGrpSpPr>
        <p:cNvPr id="1" name=""/>
        <p:cNvGrpSpPr/>
        <p:nvPr/>
      </p:nvGrpSpPr>
      <p:grpSpPr>
        <a:xfrm>
          <a:off x="0" y="0"/>
          <a:ext cx="0" cy="0"/>
          <a:chOff x="0" y="0"/>
          <a:chExt cx="0" cy="0"/>
        </a:xfrm>
      </p:grpSpPr>
      <p:sp>
        <p:nvSpPr>
          <p:cNvPr id="8"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5" name="Picture Placeholder 13"/>
          <p:cNvSpPr>
            <a:spLocks noGrp="1"/>
          </p:cNvSpPr>
          <p:nvPr>
            <p:ph type="pic" sz="quarter" idx="13" hasCustomPrompt="1"/>
          </p:nvPr>
        </p:nvSpPr>
        <p:spPr>
          <a:xfrm>
            <a:off x="8821738" y="3476429"/>
            <a:ext cx="2734676" cy="2752725"/>
          </a:xfrm>
          <a:prstGeom prst="rect">
            <a:avLst/>
          </a:prstGeom>
        </p:spPr>
        <p:txBody>
          <a:bodyPr anchor="ctr"/>
          <a:lstStyle>
            <a:lvl1pPr marL="0" indent="0" algn="ctr">
              <a:buNone/>
              <a:defRPr sz="1800"/>
            </a:lvl1pPr>
          </a:lstStyle>
          <a:p>
            <a:r>
              <a:rPr lang="en-US" dirty="0"/>
              <a:t>Image Placeholder</a:t>
            </a:r>
          </a:p>
        </p:txBody>
      </p:sp>
      <p:sp>
        <p:nvSpPr>
          <p:cNvPr id="16" name="Picture Placeholder 9"/>
          <p:cNvSpPr>
            <a:spLocks noGrp="1"/>
          </p:cNvSpPr>
          <p:nvPr>
            <p:ph type="pic" sz="quarter" idx="14" hasCustomPrompt="1"/>
          </p:nvPr>
        </p:nvSpPr>
        <p:spPr>
          <a:xfrm>
            <a:off x="5944569" y="3476429"/>
            <a:ext cx="2736850" cy="2752725"/>
          </a:xfrm>
          <a:prstGeom prst="rect">
            <a:avLst/>
          </a:prstGeom>
        </p:spPr>
        <p:txBody>
          <a:bodyPr anchor="ctr"/>
          <a:lstStyle>
            <a:lvl1pPr marL="0" indent="0" algn="ctr">
              <a:buNone/>
              <a:defRPr sz="1800"/>
            </a:lvl1pPr>
          </a:lstStyle>
          <a:p>
            <a:r>
              <a:rPr lang="en-US" dirty="0"/>
              <a:t>Image Placeholder</a:t>
            </a:r>
          </a:p>
        </p:txBody>
      </p:sp>
      <p:sp>
        <p:nvSpPr>
          <p:cNvPr id="17" name="Picture Placeholder 9"/>
          <p:cNvSpPr>
            <a:spLocks noGrp="1"/>
          </p:cNvSpPr>
          <p:nvPr>
            <p:ph type="pic" sz="quarter" idx="15" hasCustomPrompt="1"/>
          </p:nvPr>
        </p:nvSpPr>
        <p:spPr>
          <a:xfrm>
            <a:off x="3071813" y="3476429"/>
            <a:ext cx="2736850" cy="2752725"/>
          </a:xfrm>
          <a:prstGeom prst="rect">
            <a:avLst/>
          </a:prstGeom>
        </p:spPr>
        <p:txBody>
          <a:bodyPr anchor="ctr"/>
          <a:lstStyle>
            <a:lvl1pPr marL="0" indent="0" algn="ctr">
              <a:buNone/>
              <a:defRPr sz="1800"/>
            </a:lvl1pPr>
          </a:lstStyle>
          <a:p>
            <a:r>
              <a:rPr lang="en-US" dirty="0"/>
              <a:t>Image Placeholder</a:t>
            </a:r>
          </a:p>
        </p:txBody>
      </p:sp>
      <p:sp>
        <p:nvSpPr>
          <p:cNvPr id="14" name="Picture Placeholder 13"/>
          <p:cNvSpPr>
            <a:spLocks noGrp="1"/>
          </p:cNvSpPr>
          <p:nvPr>
            <p:ph type="pic" sz="quarter" idx="12" hasCustomPrompt="1"/>
          </p:nvPr>
        </p:nvSpPr>
        <p:spPr>
          <a:xfrm>
            <a:off x="8821738" y="601663"/>
            <a:ext cx="2734676" cy="2752725"/>
          </a:xfrm>
          <a:prstGeom prst="rect">
            <a:avLst/>
          </a:prstGeom>
        </p:spPr>
        <p:txBody>
          <a:bodyPr anchor="ctr"/>
          <a:lstStyle>
            <a:lvl1pPr marL="0" indent="0" algn="ctr">
              <a:buNone/>
              <a:defRPr sz="1800"/>
            </a:lvl1pPr>
          </a:lstStyle>
          <a:p>
            <a:r>
              <a:rPr lang="en-US" dirty="0"/>
              <a:t>Image Placeholder</a:t>
            </a:r>
          </a:p>
        </p:txBody>
      </p:sp>
      <p:sp>
        <p:nvSpPr>
          <p:cNvPr id="11" name="Picture Placeholder 9"/>
          <p:cNvSpPr>
            <a:spLocks noGrp="1"/>
          </p:cNvSpPr>
          <p:nvPr>
            <p:ph type="pic" sz="quarter" idx="11" hasCustomPrompt="1"/>
          </p:nvPr>
        </p:nvSpPr>
        <p:spPr>
          <a:xfrm>
            <a:off x="5944569" y="601663"/>
            <a:ext cx="2736850" cy="2752725"/>
          </a:xfrm>
          <a:prstGeom prst="rect">
            <a:avLst/>
          </a:prstGeom>
        </p:spPr>
        <p:txBody>
          <a:bodyPr anchor="ctr"/>
          <a:lstStyle>
            <a:lvl1pPr marL="0" indent="0" algn="ctr">
              <a:buNone/>
              <a:defRPr sz="1800"/>
            </a:lvl1pPr>
          </a:lstStyle>
          <a:p>
            <a:r>
              <a:rPr lang="en-US" dirty="0"/>
              <a:t>Image Placeholder</a:t>
            </a:r>
          </a:p>
        </p:txBody>
      </p:sp>
      <p:sp>
        <p:nvSpPr>
          <p:cNvPr id="10" name="Picture Placeholder 9"/>
          <p:cNvSpPr>
            <a:spLocks noGrp="1"/>
          </p:cNvSpPr>
          <p:nvPr>
            <p:ph type="pic" sz="quarter" idx="10" hasCustomPrompt="1"/>
          </p:nvPr>
        </p:nvSpPr>
        <p:spPr>
          <a:xfrm>
            <a:off x="3071813" y="601663"/>
            <a:ext cx="2736850" cy="2752725"/>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742787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Work Gallery Page 16">
    <p:spTree>
      <p:nvGrpSpPr>
        <p:cNvPr id="1" name=""/>
        <p:cNvGrpSpPr/>
        <p:nvPr/>
      </p:nvGrpSpPr>
      <p:grpSpPr>
        <a:xfrm>
          <a:off x="0" y="0"/>
          <a:ext cx="0" cy="0"/>
          <a:chOff x="0" y="0"/>
          <a:chExt cx="0" cy="0"/>
        </a:xfrm>
      </p:grpSpPr>
      <p:sp>
        <p:nvSpPr>
          <p:cNvPr id="8"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26" name="Picture Placeholder 25"/>
          <p:cNvSpPr>
            <a:spLocks noGrp="1"/>
          </p:cNvSpPr>
          <p:nvPr>
            <p:ph type="pic" sz="quarter" idx="15" hasCustomPrompt="1"/>
          </p:nvPr>
        </p:nvSpPr>
        <p:spPr>
          <a:xfrm>
            <a:off x="5113338" y="4651375"/>
            <a:ext cx="5000625" cy="2206625"/>
          </a:xfrm>
          <a:prstGeom prst="rect">
            <a:avLst/>
          </a:prstGeom>
        </p:spPr>
        <p:txBody>
          <a:bodyPr anchor="ctr"/>
          <a:lstStyle>
            <a:lvl1pPr marL="0" indent="0" algn="ctr">
              <a:buNone/>
              <a:defRPr sz="1800"/>
            </a:lvl1pPr>
          </a:lstStyle>
          <a:p>
            <a:r>
              <a:rPr lang="en-US" dirty="0"/>
              <a:t>Image Placeholder</a:t>
            </a:r>
          </a:p>
        </p:txBody>
      </p:sp>
      <p:sp>
        <p:nvSpPr>
          <p:cNvPr id="24" name="Picture Placeholder 23"/>
          <p:cNvSpPr>
            <a:spLocks noGrp="1"/>
          </p:cNvSpPr>
          <p:nvPr>
            <p:ph type="pic" sz="quarter" idx="14" hasCustomPrompt="1"/>
          </p:nvPr>
        </p:nvSpPr>
        <p:spPr>
          <a:xfrm>
            <a:off x="5113338" y="2324100"/>
            <a:ext cx="2455862" cy="2232025"/>
          </a:xfrm>
          <a:prstGeom prst="rect">
            <a:avLst/>
          </a:prstGeom>
        </p:spPr>
        <p:txBody>
          <a:bodyPr anchor="ctr"/>
          <a:lstStyle>
            <a:lvl1pPr marL="0" indent="0" algn="ctr">
              <a:buNone/>
              <a:defRPr sz="1500"/>
            </a:lvl1pPr>
          </a:lstStyle>
          <a:p>
            <a:r>
              <a:rPr lang="en-US" dirty="0"/>
              <a:t>Image Placeholder</a:t>
            </a:r>
          </a:p>
        </p:txBody>
      </p:sp>
      <p:sp>
        <p:nvSpPr>
          <p:cNvPr id="22" name="Picture Placeholder 21"/>
          <p:cNvSpPr>
            <a:spLocks noGrp="1"/>
          </p:cNvSpPr>
          <p:nvPr>
            <p:ph type="pic" sz="quarter" idx="13" hasCustomPrompt="1"/>
          </p:nvPr>
        </p:nvSpPr>
        <p:spPr>
          <a:xfrm>
            <a:off x="0" y="2324100"/>
            <a:ext cx="5008563" cy="4533900"/>
          </a:xfrm>
          <a:prstGeom prst="rect">
            <a:avLst/>
          </a:prstGeom>
        </p:spPr>
        <p:txBody>
          <a:bodyPr anchor="ctr"/>
          <a:lstStyle>
            <a:lvl1pPr marL="0" indent="0" algn="ctr">
              <a:buNone/>
              <a:defRPr sz="1800"/>
            </a:lvl1pPr>
          </a:lstStyle>
          <a:p>
            <a:r>
              <a:rPr lang="en-US" dirty="0"/>
              <a:t>Image Placeholder</a:t>
            </a:r>
          </a:p>
        </p:txBody>
      </p:sp>
      <p:sp>
        <p:nvSpPr>
          <p:cNvPr id="20" name="Picture Placeholder 19"/>
          <p:cNvSpPr>
            <a:spLocks noGrp="1"/>
          </p:cNvSpPr>
          <p:nvPr>
            <p:ph type="pic" sz="quarter" idx="12" hasCustomPrompt="1"/>
          </p:nvPr>
        </p:nvSpPr>
        <p:spPr>
          <a:xfrm>
            <a:off x="5113338" y="0"/>
            <a:ext cx="5000625" cy="2228850"/>
          </a:xfrm>
          <a:prstGeom prst="rect">
            <a:avLst/>
          </a:prstGeom>
        </p:spPr>
        <p:txBody>
          <a:bodyPr anchor="ctr"/>
          <a:lstStyle>
            <a:lvl1pPr marL="0" indent="0" algn="ctr">
              <a:buNone/>
              <a:defRPr sz="1800"/>
            </a:lvl1pPr>
          </a:lstStyle>
          <a:p>
            <a:r>
              <a:rPr lang="en-US" dirty="0"/>
              <a:t>Image Placeholder</a:t>
            </a:r>
          </a:p>
        </p:txBody>
      </p:sp>
      <p:sp>
        <p:nvSpPr>
          <p:cNvPr id="18" name="Picture Placeholder 17"/>
          <p:cNvSpPr>
            <a:spLocks noGrp="1"/>
          </p:cNvSpPr>
          <p:nvPr>
            <p:ph type="pic" sz="quarter" idx="11" hasCustomPrompt="1"/>
          </p:nvPr>
        </p:nvSpPr>
        <p:spPr>
          <a:xfrm>
            <a:off x="2555875" y="0"/>
            <a:ext cx="2452688" cy="2228850"/>
          </a:xfrm>
          <a:prstGeom prst="rect">
            <a:avLst/>
          </a:prstGeom>
        </p:spPr>
        <p:txBody>
          <a:bodyPr anchor="ctr"/>
          <a:lstStyle>
            <a:lvl1pPr marL="0" indent="0" algn="ctr">
              <a:buNone/>
              <a:defRPr sz="1500"/>
            </a:lvl1pPr>
          </a:lstStyle>
          <a:p>
            <a:r>
              <a:rPr lang="en-US" dirty="0"/>
              <a:t>Image Placeholder</a:t>
            </a:r>
          </a:p>
        </p:txBody>
      </p:sp>
      <p:sp>
        <p:nvSpPr>
          <p:cNvPr id="16" name="Picture Placeholder 15"/>
          <p:cNvSpPr>
            <a:spLocks noGrp="1"/>
          </p:cNvSpPr>
          <p:nvPr>
            <p:ph type="pic" sz="quarter" idx="10" hasCustomPrompt="1"/>
          </p:nvPr>
        </p:nvSpPr>
        <p:spPr>
          <a:xfrm>
            <a:off x="0" y="0"/>
            <a:ext cx="2449513" cy="2228850"/>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469321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Work Gallery Page 19">
    <p:spTree>
      <p:nvGrpSpPr>
        <p:cNvPr id="1" name=""/>
        <p:cNvGrpSpPr/>
        <p:nvPr/>
      </p:nvGrpSpPr>
      <p:grpSpPr>
        <a:xfrm>
          <a:off x="0" y="0"/>
          <a:ext cx="0" cy="0"/>
          <a:chOff x="0" y="0"/>
          <a:chExt cx="0" cy="0"/>
        </a:xfrm>
      </p:grpSpPr>
      <p:sp>
        <p:nvSpPr>
          <p:cNvPr id="8"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20" name="Picture Placeholder 19"/>
          <p:cNvSpPr>
            <a:spLocks noGrp="1"/>
          </p:cNvSpPr>
          <p:nvPr>
            <p:ph type="pic" sz="quarter" idx="15" hasCustomPrompt="1"/>
          </p:nvPr>
        </p:nvSpPr>
        <p:spPr>
          <a:xfrm>
            <a:off x="7418388" y="4425950"/>
            <a:ext cx="4114800" cy="1833563"/>
          </a:xfrm>
          <a:prstGeom prst="rect">
            <a:avLst/>
          </a:prstGeom>
        </p:spPr>
        <p:txBody>
          <a:bodyPr anchor="ctr"/>
          <a:lstStyle>
            <a:lvl1pPr marL="0" indent="0" algn="ctr">
              <a:buNone/>
              <a:defRPr sz="1800"/>
            </a:lvl1pPr>
          </a:lstStyle>
          <a:p>
            <a:r>
              <a:rPr lang="en-US" dirty="0"/>
              <a:t>Image Placeholder</a:t>
            </a:r>
          </a:p>
        </p:txBody>
      </p:sp>
      <p:sp>
        <p:nvSpPr>
          <p:cNvPr id="18" name="Picture Placeholder 17"/>
          <p:cNvSpPr>
            <a:spLocks noGrp="1"/>
          </p:cNvSpPr>
          <p:nvPr>
            <p:ph type="pic" sz="quarter" idx="14" hasCustomPrompt="1"/>
          </p:nvPr>
        </p:nvSpPr>
        <p:spPr>
          <a:xfrm>
            <a:off x="5318125" y="4425950"/>
            <a:ext cx="2014538" cy="1833563"/>
          </a:xfrm>
          <a:prstGeom prst="rect">
            <a:avLst/>
          </a:prstGeom>
        </p:spPr>
        <p:txBody>
          <a:bodyPr anchor="ctr"/>
          <a:lstStyle>
            <a:lvl1pPr marL="0" indent="0" algn="ctr">
              <a:buNone/>
              <a:defRPr sz="1200"/>
            </a:lvl1pPr>
          </a:lstStyle>
          <a:p>
            <a:r>
              <a:rPr lang="en-US" dirty="0"/>
              <a:t>Image Placeholder</a:t>
            </a:r>
          </a:p>
        </p:txBody>
      </p:sp>
      <p:sp>
        <p:nvSpPr>
          <p:cNvPr id="16" name="Picture Placeholder 15"/>
          <p:cNvSpPr>
            <a:spLocks noGrp="1"/>
          </p:cNvSpPr>
          <p:nvPr>
            <p:ph type="pic" sz="quarter" idx="13" hasCustomPrompt="1"/>
          </p:nvPr>
        </p:nvSpPr>
        <p:spPr>
          <a:xfrm>
            <a:off x="9529763" y="2516188"/>
            <a:ext cx="2003425" cy="1831975"/>
          </a:xfrm>
          <a:prstGeom prst="rect">
            <a:avLst/>
          </a:prstGeom>
        </p:spPr>
        <p:txBody>
          <a:bodyPr anchor="ctr"/>
          <a:lstStyle>
            <a:lvl1pPr marL="0" indent="0" algn="ctr">
              <a:buNone/>
              <a:defRPr sz="1200"/>
            </a:lvl1pPr>
          </a:lstStyle>
          <a:p>
            <a:r>
              <a:rPr lang="en-US" dirty="0"/>
              <a:t>Image Placeholder</a:t>
            </a:r>
          </a:p>
        </p:txBody>
      </p:sp>
      <p:sp>
        <p:nvSpPr>
          <p:cNvPr id="14" name="Picture Placeholder 13"/>
          <p:cNvSpPr>
            <a:spLocks noGrp="1"/>
          </p:cNvSpPr>
          <p:nvPr>
            <p:ph type="pic" sz="quarter" idx="12" hasCustomPrompt="1"/>
          </p:nvPr>
        </p:nvSpPr>
        <p:spPr>
          <a:xfrm>
            <a:off x="7424738" y="2516188"/>
            <a:ext cx="2016125" cy="1831975"/>
          </a:xfrm>
          <a:prstGeom prst="rect">
            <a:avLst/>
          </a:prstGeom>
        </p:spPr>
        <p:txBody>
          <a:bodyPr anchor="ctr"/>
          <a:lstStyle>
            <a:lvl1pPr marL="0" indent="0" algn="ctr">
              <a:buNone/>
              <a:defRPr sz="1200"/>
            </a:lvl1pPr>
          </a:lstStyle>
          <a:p>
            <a:r>
              <a:rPr lang="en-US" dirty="0"/>
              <a:t>Image Placeholder</a:t>
            </a:r>
          </a:p>
        </p:txBody>
      </p:sp>
      <p:sp>
        <p:nvSpPr>
          <p:cNvPr id="12" name="Picture Placeholder 11"/>
          <p:cNvSpPr>
            <a:spLocks noGrp="1"/>
          </p:cNvSpPr>
          <p:nvPr>
            <p:ph type="pic" sz="quarter" idx="11" hasCustomPrompt="1"/>
          </p:nvPr>
        </p:nvSpPr>
        <p:spPr>
          <a:xfrm>
            <a:off x="7418388" y="601663"/>
            <a:ext cx="4114800" cy="1833562"/>
          </a:xfrm>
          <a:prstGeom prst="rect">
            <a:avLst/>
          </a:prstGeom>
        </p:spPr>
        <p:txBody>
          <a:bodyPr anchor="ctr"/>
          <a:lstStyle>
            <a:lvl1pPr marL="0" indent="0" algn="ctr">
              <a:buNone/>
              <a:defRPr sz="1800"/>
            </a:lvl1pPr>
          </a:lstStyle>
          <a:p>
            <a:r>
              <a:rPr lang="en-US" dirty="0"/>
              <a:t>Image Placeholder</a:t>
            </a:r>
          </a:p>
        </p:txBody>
      </p:sp>
      <p:sp>
        <p:nvSpPr>
          <p:cNvPr id="10" name="Picture Placeholder 9"/>
          <p:cNvSpPr>
            <a:spLocks noGrp="1"/>
          </p:cNvSpPr>
          <p:nvPr>
            <p:ph type="pic" sz="quarter" idx="10" hasCustomPrompt="1"/>
          </p:nvPr>
        </p:nvSpPr>
        <p:spPr>
          <a:xfrm>
            <a:off x="3213100" y="601663"/>
            <a:ext cx="4119563" cy="3746500"/>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948202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FULL BACKGROUND IMAGE">
    <p:bg>
      <p:bgPr>
        <a:solidFill>
          <a:schemeClr val="accent6"/>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sz="quarter" idx="12"/>
          </p:nvPr>
        </p:nvSpPr>
        <p:spPr>
          <a:xfrm>
            <a:off x="0" y="0"/>
            <a:ext cx="12192000"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1236409114"/>
      </p:ext>
    </p:extLst>
  </p:cSld>
  <p:clrMapOvr>
    <a:masterClrMapping/>
  </p:clrMapOvr>
  <p:hf sldNum="0" hdr="0" ftr="0" dt="0"/>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Work Gallery Page 20">
    <p:spTree>
      <p:nvGrpSpPr>
        <p:cNvPr id="1" name=""/>
        <p:cNvGrpSpPr/>
        <p:nvPr/>
      </p:nvGrpSpPr>
      <p:grpSpPr>
        <a:xfrm>
          <a:off x="0" y="0"/>
          <a:ext cx="0" cy="0"/>
          <a:chOff x="0" y="0"/>
          <a:chExt cx="0" cy="0"/>
        </a:xfrm>
      </p:grpSpPr>
      <p:sp>
        <p:nvSpPr>
          <p:cNvPr id="5"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1" name="Picture Placeholder 10"/>
          <p:cNvSpPr>
            <a:spLocks noGrp="1"/>
          </p:cNvSpPr>
          <p:nvPr>
            <p:ph type="pic" sz="quarter" idx="12" hasCustomPrompt="1"/>
          </p:nvPr>
        </p:nvSpPr>
        <p:spPr>
          <a:xfrm>
            <a:off x="641350" y="3476625"/>
            <a:ext cx="6157913" cy="2744788"/>
          </a:xfrm>
          <a:prstGeom prst="rect">
            <a:avLst/>
          </a:prstGeom>
        </p:spPr>
        <p:txBody>
          <a:bodyPr anchor="ctr"/>
          <a:lstStyle>
            <a:lvl1pPr marL="0" indent="0" algn="ctr">
              <a:buNone/>
              <a:defRPr sz="1800"/>
            </a:lvl1pPr>
          </a:lstStyle>
          <a:p>
            <a:r>
              <a:rPr lang="en-US" dirty="0"/>
              <a:t>Image Placeholder</a:t>
            </a:r>
          </a:p>
        </p:txBody>
      </p:sp>
      <p:sp>
        <p:nvSpPr>
          <p:cNvPr id="9" name="Picture Placeholder 8"/>
          <p:cNvSpPr>
            <a:spLocks noGrp="1"/>
          </p:cNvSpPr>
          <p:nvPr>
            <p:ph type="pic" sz="quarter" idx="11" hasCustomPrompt="1"/>
          </p:nvPr>
        </p:nvSpPr>
        <p:spPr>
          <a:xfrm>
            <a:off x="3795713" y="612775"/>
            <a:ext cx="3003550" cy="2744788"/>
          </a:xfrm>
          <a:prstGeom prst="rect">
            <a:avLst/>
          </a:prstGeom>
        </p:spPr>
        <p:txBody>
          <a:bodyPr anchor="ct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641350" y="612775"/>
            <a:ext cx="3024188" cy="2744788"/>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844355412"/>
      </p:ext>
    </p:extLst>
  </p:cSld>
  <p:clrMapOvr>
    <a:masterClrMapping/>
  </p:clrMapOvr>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Work Gallery Page 21">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5500029" y="1671230"/>
            <a:ext cx="1419850" cy="1413448"/>
          </a:xfrm>
          <a:custGeom>
            <a:avLst/>
            <a:gdLst>
              <a:gd name="connsiteX0" fmla="*/ 709925 w 1419850"/>
              <a:gd name="connsiteY0" fmla="*/ 0 h 1413448"/>
              <a:gd name="connsiteX1" fmla="*/ 1419850 w 1419850"/>
              <a:gd name="connsiteY1" fmla="*/ 706724 h 1413448"/>
              <a:gd name="connsiteX2" fmla="*/ 709925 w 1419850"/>
              <a:gd name="connsiteY2" fmla="*/ 1413448 h 1413448"/>
              <a:gd name="connsiteX3" fmla="*/ 0 w 1419850"/>
              <a:gd name="connsiteY3" fmla="*/ 706724 h 1413448"/>
              <a:gd name="connsiteX4" fmla="*/ 709925 w 1419850"/>
              <a:gd name="connsiteY4" fmla="*/ 0 h 1413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850" h="1413448">
                <a:moveTo>
                  <a:pt x="709925" y="0"/>
                </a:moveTo>
                <a:cubicBezTo>
                  <a:pt x="1102006" y="0"/>
                  <a:pt x="1419850" y="316411"/>
                  <a:pt x="1419850" y="706724"/>
                </a:cubicBezTo>
                <a:cubicBezTo>
                  <a:pt x="1419850" y="1097037"/>
                  <a:pt x="1102006" y="1413448"/>
                  <a:pt x="709925" y="1413448"/>
                </a:cubicBezTo>
                <a:cubicBezTo>
                  <a:pt x="317844" y="1413448"/>
                  <a:pt x="0" y="1097037"/>
                  <a:pt x="0" y="706724"/>
                </a:cubicBezTo>
                <a:cubicBezTo>
                  <a:pt x="0" y="316411"/>
                  <a:pt x="317844" y="0"/>
                  <a:pt x="709925"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4" name="Picture Placeholder 13"/>
          <p:cNvSpPr>
            <a:spLocks noGrp="1"/>
          </p:cNvSpPr>
          <p:nvPr>
            <p:ph type="pic" sz="quarter" idx="11" hasCustomPrompt="1"/>
          </p:nvPr>
        </p:nvSpPr>
        <p:spPr>
          <a:xfrm>
            <a:off x="8712920" y="531567"/>
            <a:ext cx="1310668" cy="1305910"/>
          </a:xfrm>
          <a:custGeom>
            <a:avLst/>
            <a:gdLst>
              <a:gd name="connsiteX0" fmla="*/ 655334 w 1310668"/>
              <a:gd name="connsiteY0" fmla="*/ 0 h 1305910"/>
              <a:gd name="connsiteX1" fmla="*/ 1310668 w 1310668"/>
              <a:gd name="connsiteY1" fmla="*/ 652955 h 1305910"/>
              <a:gd name="connsiteX2" fmla="*/ 655334 w 1310668"/>
              <a:gd name="connsiteY2" fmla="*/ 1305910 h 1305910"/>
              <a:gd name="connsiteX3" fmla="*/ 0 w 1310668"/>
              <a:gd name="connsiteY3" fmla="*/ 652955 h 1305910"/>
              <a:gd name="connsiteX4" fmla="*/ 655334 w 1310668"/>
              <a:gd name="connsiteY4" fmla="*/ 0 h 1305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0668" h="1305910">
                <a:moveTo>
                  <a:pt x="655334" y="0"/>
                </a:moveTo>
                <a:cubicBezTo>
                  <a:pt x="1017265" y="0"/>
                  <a:pt x="1310668" y="292338"/>
                  <a:pt x="1310668" y="652955"/>
                </a:cubicBezTo>
                <a:cubicBezTo>
                  <a:pt x="1310668" y="1013572"/>
                  <a:pt x="1017265" y="1305910"/>
                  <a:pt x="655334" y="1305910"/>
                </a:cubicBezTo>
                <a:cubicBezTo>
                  <a:pt x="293403" y="1305910"/>
                  <a:pt x="0" y="1013572"/>
                  <a:pt x="0" y="652955"/>
                </a:cubicBezTo>
                <a:cubicBezTo>
                  <a:pt x="0" y="292338"/>
                  <a:pt x="293403" y="0"/>
                  <a:pt x="655334"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7" name="Picture Placeholder 16"/>
          <p:cNvSpPr>
            <a:spLocks noGrp="1"/>
          </p:cNvSpPr>
          <p:nvPr>
            <p:ph type="pic" sz="quarter" idx="12" hasCustomPrompt="1"/>
          </p:nvPr>
        </p:nvSpPr>
        <p:spPr>
          <a:xfrm>
            <a:off x="8730426" y="2340477"/>
            <a:ext cx="2651438" cy="2645048"/>
          </a:xfrm>
          <a:custGeom>
            <a:avLst/>
            <a:gdLst>
              <a:gd name="connsiteX0" fmla="*/ 1325719 w 2651438"/>
              <a:gd name="connsiteY0" fmla="*/ 0 h 2645048"/>
              <a:gd name="connsiteX1" fmla="*/ 2651438 w 2651438"/>
              <a:gd name="connsiteY1" fmla="*/ 1322524 h 2645048"/>
              <a:gd name="connsiteX2" fmla="*/ 1325719 w 2651438"/>
              <a:gd name="connsiteY2" fmla="*/ 2645048 h 2645048"/>
              <a:gd name="connsiteX3" fmla="*/ 0 w 2651438"/>
              <a:gd name="connsiteY3" fmla="*/ 1322524 h 2645048"/>
              <a:gd name="connsiteX4" fmla="*/ 1325719 w 2651438"/>
              <a:gd name="connsiteY4" fmla="*/ 0 h 264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438" h="2645048">
                <a:moveTo>
                  <a:pt x="1325719" y="0"/>
                </a:moveTo>
                <a:cubicBezTo>
                  <a:pt x="2057893" y="0"/>
                  <a:pt x="2651438" y="592114"/>
                  <a:pt x="2651438" y="1322524"/>
                </a:cubicBezTo>
                <a:cubicBezTo>
                  <a:pt x="2651438" y="2052934"/>
                  <a:pt x="2057893" y="2645048"/>
                  <a:pt x="1325719" y="2645048"/>
                </a:cubicBezTo>
                <a:cubicBezTo>
                  <a:pt x="593545" y="2645048"/>
                  <a:pt x="0" y="2052934"/>
                  <a:pt x="0" y="1322524"/>
                </a:cubicBezTo>
                <a:cubicBezTo>
                  <a:pt x="0" y="592114"/>
                  <a:pt x="593545" y="0"/>
                  <a:pt x="1325719" y="0"/>
                </a:cubicBezTo>
                <a:close/>
              </a:path>
            </a:pathLst>
          </a:custGeom>
        </p:spPr>
        <p:txBody>
          <a:bodyPr wrap="square" anchor="ctr">
            <a:noAutofit/>
          </a:bodyPr>
          <a:lstStyle>
            <a:lvl1pPr marL="0" indent="0" algn="ctr">
              <a:buNone/>
              <a:defRPr sz="1800"/>
            </a:lvl1pPr>
          </a:lstStyle>
          <a:p>
            <a:r>
              <a:rPr lang="en-US" dirty="0"/>
              <a:t>Image Placeholder</a:t>
            </a:r>
          </a:p>
        </p:txBody>
      </p:sp>
      <p:sp>
        <p:nvSpPr>
          <p:cNvPr id="20" name="Picture Placeholder 19"/>
          <p:cNvSpPr>
            <a:spLocks noGrp="1"/>
          </p:cNvSpPr>
          <p:nvPr>
            <p:ph type="pic" sz="quarter" idx="13" hasCustomPrompt="1"/>
          </p:nvPr>
        </p:nvSpPr>
        <p:spPr>
          <a:xfrm>
            <a:off x="7415213" y="1896451"/>
            <a:ext cx="1435756" cy="1434918"/>
          </a:xfrm>
          <a:custGeom>
            <a:avLst/>
            <a:gdLst>
              <a:gd name="connsiteX0" fmla="*/ 717503 w 1435756"/>
              <a:gd name="connsiteY0" fmla="*/ 0 h 1434918"/>
              <a:gd name="connsiteX1" fmla="*/ 1435756 w 1435756"/>
              <a:gd name="connsiteY1" fmla="*/ 717459 h 1434918"/>
              <a:gd name="connsiteX2" fmla="*/ 717503 w 1435756"/>
              <a:gd name="connsiteY2" fmla="*/ 1434918 h 1434918"/>
              <a:gd name="connsiteX3" fmla="*/ 2959 w 1435756"/>
              <a:gd name="connsiteY3" fmla="*/ 790815 h 1434918"/>
              <a:gd name="connsiteX4" fmla="*/ 0 w 1435756"/>
              <a:gd name="connsiteY4" fmla="*/ 732295 h 1434918"/>
              <a:gd name="connsiteX5" fmla="*/ 0 w 1435756"/>
              <a:gd name="connsiteY5" fmla="*/ 702623 h 1434918"/>
              <a:gd name="connsiteX6" fmla="*/ 2959 w 1435756"/>
              <a:gd name="connsiteY6" fmla="*/ 644103 h 1434918"/>
              <a:gd name="connsiteX7" fmla="*/ 717503 w 1435756"/>
              <a:gd name="connsiteY7" fmla="*/ 0 h 143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5756" h="1434918">
                <a:moveTo>
                  <a:pt x="717503" y="0"/>
                </a:moveTo>
                <a:cubicBezTo>
                  <a:pt x="1114183" y="0"/>
                  <a:pt x="1435756" y="321217"/>
                  <a:pt x="1435756" y="717459"/>
                </a:cubicBezTo>
                <a:cubicBezTo>
                  <a:pt x="1435756" y="1113701"/>
                  <a:pt x="1114183" y="1434918"/>
                  <a:pt x="717503" y="1434918"/>
                </a:cubicBezTo>
                <a:cubicBezTo>
                  <a:pt x="345616" y="1434918"/>
                  <a:pt x="39740" y="1152598"/>
                  <a:pt x="2959" y="790815"/>
                </a:cubicBezTo>
                <a:lnTo>
                  <a:pt x="0" y="732295"/>
                </a:lnTo>
                <a:lnTo>
                  <a:pt x="0" y="702623"/>
                </a:lnTo>
                <a:lnTo>
                  <a:pt x="2959" y="644103"/>
                </a:lnTo>
                <a:cubicBezTo>
                  <a:pt x="39740" y="282320"/>
                  <a:pt x="345616" y="0"/>
                  <a:pt x="717503"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23" name="Picture Placeholder 22"/>
          <p:cNvSpPr>
            <a:spLocks noGrp="1"/>
          </p:cNvSpPr>
          <p:nvPr>
            <p:ph type="pic" sz="quarter" idx="14" hasCustomPrompt="1"/>
          </p:nvPr>
        </p:nvSpPr>
        <p:spPr>
          <a:xfrm>
            <a:off x="6754851" y="3431337"/>
            <a:ext cx="2062058" cy="2059826"/>
          </a:xfrm>
          <a:custGeom>
            <a:avLst/>
            <a:gdLst>
              <a:gd name="connsiteX0" fmla="*/ 1031029 w 2062058"/>
              <a:gd name="connsiteY0" fmla="*/ 0 h 2059826"/>
              <a:gd name="connsiteX1" fmla="*/ 2062058 w 2062058"/>
              <a:gd name="connsiteY1" fmla="*/ 1030231 h 2059826"/>
              <a:gd name="connsiteX2" fmla="*/ 1136446 w 2062058"/>
              <a:gd name="connsiteY2" fmla="*/ 2055143 h 2059826"/>
              <a:gd name="connsiteX3" fmla="*/ 1043634 w 2062058"/>
              <a:gd name="connsiteY3" fmla="*/ 2059826 h 2059826"/>
              <a:gd name="connsiteX4" fmla="*/ 1018424 w 2062058"/>
              <a:gd name="connsiteY4" fmla="*/ 2059826 h 2059826"/>
              <a:gd name="connsiteX5" fmla="*/ 925612 w 2062058"/>
              <a:gd name="connsiteY5" fmla="*/ 2055143 h 2059826"/>
              <a:gd name="connsiteX6" fmla="*/ 0 w 2062058"/>
              <a:gd name="connsiteY6" fmla="*/ 1030231 h 2059826"/>
              <a:gd name="connsiteX7" fmla="*/ 1031029 w 2062058"/>
              <a:gd name="connsiteY7" fmla="*/ 0 h 20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2058" h="2059826">
                <a:moveTo>
                  <a:pt x="1031029" y="0"/>
                </a:moveTo>
                <a:cubicBezTo>
                  <a:pt x="1600451" y="0"/>
                  <a:pt x="2062058" y="461250"/>
                  <a:pt x="2062058" y="1030231"/>
                </a:cubicBezTo>
                <a:cubicBezTo>
                  <a:pt x="2062058" y="1563651"/>
                  <a:pt x="1656349" y="2002385"/>
                  <a:pt x="1136446" y="2055143"/>
                </a:cubicBezTo>
                <a:lnTo>
                  <a:pt x="1043634" y="2059826"/>
                </a:lnTo>
                <a:lnTo>
                  <a:pt x="1018424" y="2059826"/>
                </a:lnTo>
                <a:lnTo>
                  <a:pt x="925612" y="2055143"/>
                </a:lnTo>
                <a:cubicBezTo>
                  <a:pt x="405710" y="2002385"/>
                  <a:pt x="0" y="1563651"/>
                  <a:pt x="0" y="1030231"/>
                </a:cubicBezTo>
                <a:cubicBezTo>
                  <a:pt x="0" y="461250"/>
                  <a:pt x="461607" y="0"/>
                  <a:pt x="1031029"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26" name="Picture Placeholder 25"/>
          <p:cNvSpPr>
            <a:spLocks noGrp="1"/>
          </p:cNvSpPr>
          <p:nvPr>
            <p:ph type="pic" sz="quarter" idx="15" hasCustomPrompt="1"/>
          </p:nvPr>
        </p:nvSpPr>
        <p:spPr>
          <a:xfrm>
            <a:off x="8646156" y="4985525"/>
            <a:ext cx="1350458" cy="1347258"/>
          </a:xfrm>
          <a:custGeom>
            <a:avLst/>
            <a:gdLst>
              <a:gd name="connsiteX0" fmla="*/ 675229 w 1350458"/>
              <a:gd name="connsiteY0" fmla="*/ 0 h 1347258"/>
              <a:gd name="connsiteX1" fmla="*/ 1350458 w 1350458"/>
              <a:gd name="connsiteY1" fmla="*/ 673629 h 1347258"/>
              <a:gd name="connsiteX2" fmla="*/ 675229 w 1350458"/>
              <a:gd name="connsiteY2" fmla="*/ 1347258 h 1347258"/>
              <a:gd name="connsiteX3" fmla="*/ 0 w 1350458"/>
              <a:gd name="connsiteY3" fmla="*/ 673629 h 1347258"/>
              <a:gd name="connsiteX4" fmla="*/ 675229 w 1350458"/>
              <a:gd name="connsiteY4" fmla="*/ 0 h 13472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458" h="1347258">
                <a:moveTo>
                  <a:pt x="675229" y="0"/>
                </a:moveTo>
                <a:cubicBezTo>
                  <a:pt x="1048148" y="0"/>
                  <a:pt x="1350458" y="301594"/>
                  <a:pt x="1350458" y="673629"/>
                </a:cubicBezTo>
                <a:cubicBezTo>
                  <a:pt x="1350458" y="1045664"/>
                  <a:pt x="1048148" y="1347258"/>
                  <a:pt x="675229" y="1347258"/>
                </a:cubicBezTo>
                <a:cubicBezTo>
                  <a:pt x="302310" y="1347258"/>
                  <a:pt x="0" y="1045664"/>
                  <a:pt x="0" y="673629"/>
                </a:cubicBezTo>
                <a:cubicBezTo>
                  <a:pt x="0" y="301594"/>
                  <a:pt x="302310" y="0"/>
                  <a:pt x="675229" y="0"/>
                </a:cubicBezTo>
                <a:close/>
              </a:path>
            </a:pathLst>
          </a:custGeom>
        </p:spPr>
        <p:txBody>
          <a:bodyPr wrap="square" anchor="ctr">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3370830696"/>
      </p:ext>
    </p:extLst>
  </p:cSld>
  <p:clrMapOvr>
    <a:masterClrMapping/>
  </p:clrMapOvr>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Work Gallery Page 22">
    <p:spTree>
      <p:nvGrpSpPr>
        <p:cNvPr id="1" name=""/>
        <p:cNvGrpSpPr/>
        <p:nvPr/>
      </p:nvGrpSpPr>
      <p:grpSpPr>
        <a:xfrm>
          <a:off x="0" y="0"/>
          <a:ext cx="0" cy="0"/>
          <a:chOff x="0" y="0"/>
          <a:chExt cx="0" cy="0"/>
        </a:xfrm>
      </p:grpSpPr>
      <p:sp>
        <p:nvSpPr>
          <p:cNvPr id="10" name="Picture Placeholder 9"/>
          <p:cNvSpPr>
            <a:spLocks noGrp="1"/>
          </p:cNvSpPr>
          <p:nvPr>
            <p:ph type="pic" sz="quarter" idx="10" hasCustomPrompt="1"/>
          </p:nvPr>
        </p:nvSpPr>
        <p:spPr>
          <a:xfrm>
            <a:off x="6002336" y="871537"/>
            <a:ext cx="2760663" cy="2760663"/>
          </a:xfrm>
          <a:custGeom>
            <a:avLst/>
            <a:gdLst>
              <a:gd name="connsiteX0" fmla="*/ 1380332 w 2760663"/>
              <a:gd name="connsiteY0" fmla="*/ 0 h 2760663"/>
              <a:gd name="connsiteX1" fmla="*/ 2760663 w 2760663"/>
              <a:gd name="connsiteY1" fmla="*/ 1380332 h 2760663"/>
              <a:gd name="connsiteX2" fmla="*/ 2760663 w 2760663"/>
              <a:gd name="connsiteY2" fmla="*/ 2754701 h 2760663"/>
              <a:gd name="connsiteX3" fmla="*/ 1380332 w 2760663"/>
              <a:gd name="connsiteY3" fmla="*/ 2760663 h 2760663"/>
              <a:gd name="connsiteX4" fmla="*/ 0 w 2760663"/>
              <a:gd name="connsiteY4" fmla="*/ 1380332 h 2760663"/>
              <a:gd name="connsiteX5" fmla="*/ 1380332 w 2760663"/>
              <a:gd name="connsiteY5" fmla="*/ 0 h 27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0663" h="2760663">
                <a:moveTo>
                  <a:pt x="1380332" y="0"/>
                </a:moveTo>
                <a:cubicBezTo>
                  <a:pt x="2143539" y="0"/>
                  <a:pt x="2760663" y="617125"/>
                  <a:pt x="2760663" y="1380332"/>
                </a:cubicBezTo>
                <a:cubicBezTo>
                  <a:pt x="2760663" y="1380332"/>
                  <a:pt x="2760663" y="1380332"/>
                  <a:pt x="2760663" y="2754701"/>
                </a:cubicBezTo>
                <a:cubicBezTo>
                  <a:pt x="2760663" y="2754701"/>
                  <a:pt x="2760663" y="2754701"/>
                  <a:pt x="1380332" y="2760663"/>
                </a:cubicBezTo>
                <a:cubicBezTo>
                  <a:pt x="617125" y="2760663"/>
                  <a:pt x="0" y="2143539"/>
                  <a:pt x="0" y="1380332"/>
                </a:cubicBezTo>
                <a:cubicBezTo>
                  <a:pt x="0" y="617125"/>
                  <a:pt x="617125" y="0"/>
                  <a:pt x="1380332" y="0"/>
                </a:cubicBezTo>
                <a:close/>
              </a:path>
            </a:pathLst>
          </a:custGeom>
        </p:spPr>
        <p:txBody>
          <a:bodyPr wrap="square" anchor="ctr">
            <a:noAutofit/>
          </a:bodyPr>
          <a:lstStyle>
            <a:lvl1pPr marL="0" indent="0" algn="ctr">
              <a:buNone/>
              <a:defRPr sz="1800"/>
            </a:lvl1pPr>
          </a:lstStyle>
          <a:p>
            <a:r>
              <a:rPr lang="en-US" dirty="0"/>
              <a:t>Image Placeholder</a:t>
            </a:r>
          </a:p>
        </p:txBody>
      </p:sp>
      <p:sp>
        <p:nvSpPr>
          <p:cNvPr id="13" name="Picture Placeholder 12"/>
          <p:cNvSpPr>
            <a:spLocks noGrp="1"/>
          </p:cNvSpPr>
          <p:nvPr>
            <p:ph type="pic" sz="quarter" idx="11" hasCustomPrompt="1"/>
          </p:nvPr>
        </p:nvSpPr>
        <p:spPr>
          <a:xfrm>
            <a:off x="9232900" y="1073151"/>
            <a:ext cx="2351088" cy="2346325"/>
          </a:xfrm>
          <a:custGeom>
            <a:avLst/>
            <a:gdLst>
              <a:gd name="connsiteX0" fmla="*/ 1175544 w 2351088"/>
              <a:gd name="connsiteY0" fmla="*/ 0 h 2346325"/>
              <a:gd name="connsiteX1" fmla="*/ 2351088 w 2351088"/>
              <a:gd name="connsiteY1" fmla="*/ 1173163 h 2346325"/>
              <a:gd name="connsiteX2" fmla="*/ 1175544 w 2351088"/>
              <a:gd name="connsiteY2" fmla="*/ 2346325 h 2346325"/>
              <a:gd name="connsiteX3" fmla="*/ 0 w 2351088"/>
              <a:gd name="connsiteY3" fmla="*/ 2343355 h 2346325"/>
              <a:gd name="connsiteX4" fmla="*/ 0 w 2351088"/>
              <a:gd name="connsiteY4" fmla="*/ 1173163 h 2346325"/>
              <a:gd name="connsiteX5" fmla="*/ 1175544 w 2351088"/>
              <a:gd name="connsiteY5" fmla="*/ 0 h 234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1088" h="2346325">
                <a:moveTo>
                  <a:pt x="1175544" y="0"/>
                </a:moveTo>
                <a:cubicBezTo>
                  <a:pt x="1824325" y="0"/>
                  <a:pt x="2351088" y="522726"/>
                  <a:pt x="2351088" y="1173163"/>
                </a:cubicBezTo>
                <a:cubicBezTo>
                  <a:pt x="2351088" y="1820630"/>
                  <a:pt x="1824325" y="2346325"/>
                  <a:pt x="1175544" y="2346325"/>
                </a:cubicBezTo>
                <a:cubicBezTo>
                  <a:pt x="0" y="2343355"/>
                  <a:pt x="0" y="2343355"/>
                  <a:pt x="0" y="2343355"/>
                </a:cubicBezTo>
                <a:cubicBezTo>
                  <a:pt x="0" y="1173163"/>
                  <a:pt x="0" y="1173163"/>
                  <a:pt x="0" y="1173163"/>
                </a:cubicBezTo>
                <a:cubicBezTo>
                  <a:pt x="0" y="522726"/>
                  <a:pt x="526763" y="0"/>
                  <a:pt x="1175544"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6" name="Picture Placeholder 15"/>
          <p:cNvSpPr>
            <a:spLocks noGrp="1"/>
          </p:cNvSpPr>
          <p:nvPr>
            <p:ph type="pic" sz="quarter" idx="12" hasCustomPrompt="1"/>
          </p:nvPr>
        </p:nvSpPr>
        <p:spPr>
          <a:xfrm>
            <a:off x="6675437" y="3990976"/>
            <a:ext cx="2001838" cy="2000250"/>
          </a:xfrm>
          <a:custGeom>
            <a:avLst/>
            <a:gdLst>
              <a:gd name="connsiteX0" fmla="*/ 1002415 w 2001838"/>
              <a:gd name="connsiteY0" fmla="*/ 0 h 2000250"/>
              <a:gd name="connsiteX1" fmla="*/ 2001838 w 2001838"/>
              <a:gd name="connsiteY1" fmla="*/ 2990 h 2000250"/>
              <a:gd name="connsiteX2" fmla="*/ 2001838 w 2001838"/>
              <a:gd name="connsiteY2" fmla="*/ 1001620 h 2000250"/>
              <a:gd name="connsiteX3" fmla="*/ 1002415 w 2001838"/>
              <a:gd name="connsiteY3" fmla="*/ 2000250 h 2000250"/>
              <a:gd name="connsiteX4" fmla="*/ 0 w 2001838"/>
              <a:gd name="connsiteY4" fmla="*/ 1001620 h 2000250"/>
              <a:gd name="connsiteX5" fmla="*/ 1002415 w 2001838"/>
              <a:gd name="connsiteY5" fmla="*/ 0 h 200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838" h="2000250">
                <a:moveTo>
                  <a:pt x="1002415" y="0"/>
                </a:moveTo>
                <a:cubicBezTo>
                  <a:pt x="2001838" y="2990"/>
                  <a:pt x="2001838" y="2990"/>
                  <a:pt x="2001838" y="2990"/>
                </a:cubicBezTo>
                <a:cubicBezTo>
                  <a:pt x="2001838" y="1001620"/>
                  <a:pt x="2001838" y="1001620"/>
                  <a:pt x="2001838" y="1001620"/>
                </a:cubicBezTo>
                <a:cubicBezTo>
                  <a:pt x="2001838" y="1554754"/>
                  <a:pt x="1555988" y="2000250"/>
                  <a:pt x="1002415" y="2000250"/>
                </a:cubicBezTo>
                <a:cubicBezTo>
                  <a:pt x="448843" y="2000250"/>
                  <a:pt x="0" y="1554754"/>
                  <a:pt x="0" y="1001620"/>
                </a:cubicBezTo>
                <a:cubicBezTo>
                  <a:pt x="0" y="448487"/>
                  <a:pt x="448843" y="0"/>
                  <a:pt x="1002415" y="0"/>
                </a:cubicBezTo>
                <a:close/>
              </a:path>
            </a:pathLst>
          </a:custGeom>
        </p:spPr>
        <p:txBody>
          <a:bodyPr wrap="square" anchor="ctr">
            <a:noAutofit/>
          </a:bodyPr>
          <a:lstStyle>
            <a:lvl1pPr marL="0" indent="0" algn="ctr">
              <a:buNone/>
              <a:defRPr sz="1300"/>
            </a:lvl1pPr>
          </a:lstStyle>
          <a:p>
            <a:r>
              <a:rPr lang="en-US" dirty="0"/>
              <a:t>Image Placeholder</a:t>
            </a:r>
          </a:p>
        </p:txBody>
      </p:sp>
      <p:sp>
        <p:nvSpPr>
          <p:cNvPr id="19" name="Picture Placeholder 18"/>
          <p:cNvSpPr>
            <a:spLocks noGrp="1"/>
          </p:cNvSpPr>
          <p:nvPr>
            <p:ph type="pic" sz="quarter" idx="13" hasCustomPrompt="1"/>
          </p:nvPr>
        </p:nvSpPr>
        <p:spPr>
          <a:xfrm>
            <a:off x="9015414" y="3878263"/>
            <a:ext cx="1603375" cy="1600200"/>
          </a:xfrm>
          <a:custGeom>
            <a:avLst/>
            <a:gdLst>
              <a:gd name="connsiteX0" fmla="*/ 803175 w 1603375"/>
              <a:gd name="connsiteY0" fmla="*/ 0 h 1600200"/>
              <a:gd name="connsiteX1" fmla="*/ 1603375 w 1603375"/>
              <a:gd name="connsiteY1" fmla="*/ 801585 h 1600200"/>
              <a:gd name="connsiteX2" fmla="*/ 803175 w 1603375"/>
              <a:gd name="connsiteY2" fmla="*/ 1600200 h 1600200"/>
              <a:gd name="connsiteX3" fmla="*/ 0 w 1603375"/>
              <a:gd name="connsiteY3" fmla="*/ 801585 h 1600200"/>
              <a:gd name="connsiteX4" fmla="*/ 0 w 1603375"/>
              <a:gd name="connsiteY4" fmla="*/ 2969 h 1600200"/>
              <a:gd name="connsiteX5" fmla="*/ 803175 w 1603375"/>
              <a:gd name="connsiteY5"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3375" h="1600200">
                <a:moveTo>
                  <a:pt x="803175" y="0"/>
                </a:moveTo>
                <a:cubicBezTo>
                  <a:pt x="1246408" y="0"/>
                  <a:pt x="1603375" y="359229"/>
                  <a:pt x="1603375" y="801585"/>
                </a:cubicBezTo>
                <a:cubicBezTo>
                  <a:pt x="1603375" y="1243940"/>
                  <a:pt x="1246408" y="1600200"/>
                  <a:pt x="803175" y="1600200"/>
                </a:cubicBezTo>
                <a:cubicBezTo>
                  <a:pt x="359941" y="1600200"/>
                  <a:pt x="0" y="1243940"/>
                  <a:pt x="0" y="801585"/>
                </a:cubicBezTo>
                <a:cubicBezTo>
                  <a:pt x="0" y="801585"/>
                  <a:pt x="0" y="801585"/>
                  <a:pt x="0" y="2969"/>
                </a:cubicBezTo>
                <a:cubicBezTo>
                  <a:pt x="0" y="2969"/>
                  <a:pt x="0" y="2969"/>
                  <a:pt x="803175" y="0"/>
                </a:cubicBezTo>
                <a:close/>
              </a:path>
            </a:pathLst>
          </a:custGeom>
        </p:spPr>
        <p:txBody>
          <a:bodyPr wrap="square" anchor="ctr">
            <a:noAutofit/>
          </a:bodyP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123171933"/>
      </p:ext>
    </p:extLst>
  </p:cSld>
  <p:clrMapOvr>
    <a:masterClrMapping/>
  </p:clrMapOvr>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Work Gallery Page 23">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8832850" y="2246312"/>
            <a:ext cx="1041400" cy="1039814"/>
          </a:xfrm>
          <a:custGeom>
            <a:avLst/>
            <a:gdLst>
              <a:gd name="connsiteX0" fmla="*/ 520700 w 1041400"/>
              <a:gd name="connsiteY0" fmla="*/ 0 h 1039814"/>
              <a:gd name="connsiteX1" fmla="*/ 1041400 w 1041400"/>
              <a:gd name="connsiteY1" fmla="*/ 519907 h 1039814"/>
              <a:gd name="connsiteX2" fmla="*/ 520700 w 1041400"/>
              <a:gd name="connsiteY2" fmla="*/ 1039814 h 1039814"/>
              <a:gd name="connsiteX3" fmla="*/ 0 w 1041400"/>
              <a:gd name="connsiteY3" fmla="*/ 519907 h 1039814"/>
              <a:gd name="connsiteX4" fmla="*/ 520700 w 1041400"/>
              <a:gd name="connsiteY4" fmla="*/ 0 h 1039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400" h="1039814">
                <a:moveTo>
                  <a:pt x="520700" y="0"/>
                </a:moveTo>
                <a:cubicBezTo>
                  <a:pt x="808275" y="0"/>
                  <a:pt x="1041400" y="232770"/>
                  <a:pt x="1041400" y="519907"/>
                </a:cubicBezTo>
                <a:cubicBezTo>
                  <a:pt x="1041400" y="807044"/>
                  <a:pt x="808275" y="1039814"/>
                  <a:pt x="520700" y="1039814"/>
                </a:cubicBezTo>
                <a:cubicBezTo>
                  <a:pt x="233125" y="1039814"/>
                  <a:pt x="0" y="807044"/>
                  <a:pt x="0" y="519907"/>
                </a:cubicBezTo>
                <a:cubicBezTo>
                  <a:pt x="0" y="232770"/>
                  <a:pt x="233125" y="0"/>
                  <a:pt x="520700"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2" name="Picture Placeholder 11"/>
          <p:cNvSpPr>
            <a:spLocks noGrp="1"/>
          </p:cNvSpPr>
          <p:nvPr>
            <p:ph type="pic" sz="quarter" idx="11" hasCustomPrompt="1"/>
          </p:nvPr>
        </p:nvSpPr>
        <p:spPr>
          <a:xfrm>
            <a:off x="6427788" y="2413000"/>
            <a:ext cx="2452688" cy="2447926"/>
          </a:xfrm>
          <a:custGeom>
            <a:avLst/>
            <a:gdLst>
              <a:gd name="connsiteX0" fmla="*/ 1226344 w 2452688"/>
              <a:gd name="connsiteY0" fmla="*/ 0 h 2447926"/>
              <a:gd name="connsiteX1" fmla="*/ 2452688 w 2452688"/>
              <a:gd name="connsiteY1" fmla="*/ 1223963 h 2447926"/>
              <a:gd name="connsiteX2" fmla="*/ 1226344 w 2452688"/>
              <a:gd name="connsiteY2" fmla="*/ 2447926 h 2447926"/>
              <a:gd name="connsiteX3" fmla="*/ 0 w 2452688"/>
              <a:gd name="connsiteY3" fmla="*/ 1223963 h 2447926"/>
              <a:gd name="connsiteX4" fmla="*/ 1226344 w 2452688"/>
              <a:gd name="connsiteY4" fmla="*/ 0 h 2447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2688" h="2447926">
                <a:moveTo>
                  <a:pt x="1226344" y="0"/>
                </a:moveTo>
                <a:cubicBezTo>
                  <a:pt x="1903635" y="0"/>
                  <a:pt x="2452688" y="547987"/>
                  <a:pt x="2452688" y="1223963"/>
                </a:cubicBezTo>
                <a:cubicBezTo>
                  <a:pt x="2452688" y="1899939"/>
                  <a:pt x="1903635" y="2447926"/>
                  <a:pt x="1226344" y="2447926"/>
                </a:cubicBezTo>
                <a:cubicBezTo>
                  <a:pt x="549053" y="2447926"/>
                  <a:pt x="0" y="1899939"/>
                  <a:pt x="0" y="1223963"/>
                </a:cubicBezTo>
                <a:cubicBezTo>
                  <a:pt x="0" y="547987"/>
                  <a:pt x="549053" y="0"/>
                  <a:pt x="1226344" y="0"/>
                </a:cubicBezTo>
                <a:close/>
              </a:path>
            </a:pathLst>
          </a:custGeom>
        </p:spPr>
        <p:txBody>
          <a:bodyPr wrap="square" anchor="ctr">
            <a:noAutofit/>
          </a:bodyPr>
          <a:lstStyle>
            <a:lvl1pPr marL="0" indent="0" algn="ctr">
              <a:buNone/>
              <a:defRPr sz="1500"/>
            </a:lvl1pPr>
          </a:lstStyle>
          <a:p>
            <a:r>
              <a:rPr lang="en-US" dirty="0"/>
              <a:t>Image Placeholder</a:t>
            </a:r>
          </a:p>
        </p:txBody>
      </p:sp>
      <p:sp>
        <p:nvSpPr>
          <p:cNvPr id="15" name="Picture Placeholder 14"/>
          <p:cNvSpPr>
            <a:spLocks noGrp="1"/>
          </p:cNvSpPr>
          <p:nvPr>
            <p:ph type="pic" sz="quarter" idx="12" hasCustomPrompt="1"/>
          </p:nvPr>
        </p:nvSpPr>
        <p:spPr>
          <a:xfrm>
            <a:off x="5299075" y="3695700"/>
            <a:ext cx="1063626" cy="1060450"/>
          </a:xfrm>
          <a:custGeom>
            <a:avLst/>
            <a:gdLst>
              <a:gd name="connsiteX0" fmla="*/ 531813 w 1063626"/>
              <a:gd name="connsiteY0" fmla="*/ 0 h 1060450"/>
              <a:gd name="connsiteX1" fmla="*/ 1063626 w 1063626"/>
              <a:gd name="connsiteY1" fmla="*/ 530225 h 1060450"/>
              <a:gd name="connsiteX2" fmla="*/ 531813 w 1063626"/>
              <a:gd name="connsiteY2" fmla="*/ 1060450 h 1060450"/>
              <a:gd name="connsiteX3" fmla="*/ 0 w 1063626"/>
              <a:gd name="connsiteY3" fmla="*/ 530225 h 1060450"/>
              <a:gd name="connsiteX4" fmla="*/ 531813 w 1063626"/>
              <a:gd name="connsiteY4" fmla="*/ 0 h 1060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3626" h="1060450">
                <a:moveTo>
                  <a:pt x="531813" y="0"/>
                </a:moveTo>
                <a:cubicBezTo>
                  <a:pt x="825525" y="0"/>
                  <a:pt x="1063626" y="237390"/>
                  <a:pt x="1063626" y="530225"/>
                </a:cubicBezTo>
                <a:cubicBezTo>
                  <a:pt x="1063626" y="823060"/>
                  <a:pt x="825525" y="1060450"/>
                  <a:pt x="531813" y="1060450"/>
                </a:cubicBezTo>
                <a:cubicBezTo>
                  <a:pt x="238101" y="1060450"/>
                  <a:pt x="0" y="823060"/>
                  <a:pt x="0" y="530225"/>
                </a:cubicBezTo>
                <a:cubicBezTo>
                  <a:pt x="0" y="237390"/>
                  <a:pt x="238101" y="0"/>
                  <a:pt x="531813"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8" name="Picture Placeholder 17"/>
          <p:cNvSpPr>
            <a:spLocks noGrp="1"/>
          </p:cNvSpPr>
          <p:nvPr>
            <p:ph type="pic" sz="quarter" idx="13" hasCustomPrompt="1"/>
          </p:nvPr>
        </p:nvSpPr>
        <p:spPr>
          <a:xfrm>
            <a:off x="8872538" y="3381374"/>
            <a:ext cx="2263776" cy="2271714"/>
          </a:xfrm>
          <a:custGeom>
            <a:avLst/>
            <a:gdLst>
              <a:gd name="connsiteX0" fmla="*/ 1131888 w 2263776"/>
              <a:gd name="connsiteY0" fmla="*/ 0 h 2271714"/>
              <a:gd name="connsiteX1" fmla="*/ 2263776 w 2263776"/>
              <a:gd name="connsiteY1" fmla="*/ 1135857 h 2271714"/>
              <a:gd name="connsiteX2" fmla="*/ 1131888 w 2263776"/>
              <a:gd name="connsiteY2" fmla="*/ 2271714 h 2271714"/>
              <a:gd name="connsiteX3" fmla="*/ 0 w 2263776"/>
              <a:gd name="connsiteY3" fmla="*/ 1135857 h 2271714"/>
              <a:gd name="connsiteX4" fmla="*/ 1131888 w 2263776"/>
              <a:gd name="connsiteY4" fmla="*/ 0 h 227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71714">
                <a:moveTo>
                  <a:pt x="1131888" y="0"/>
                </a:moveTo>
                <a:cubicBezTo>
                  <a:pt x="1757012" y="0"/>
                  <a:pt x="2263776" y="508541"/>
                  <a:pt x="2263776" y="1135857"/>
                </a:cubicBezTo>
                <a:cubicBezTo>
                  <a:pt x="2263776" y="1763173"/>
                  <a:pt x="1757012" y="2271714"/>
                  <a:pt x="1131888" y="2271714"/>
                </a:cubicBezTo>
                <a:cubicBezTo>
                  <a:pt x="506764" y="2271714"/>
                  <a:pt x="0" y="1763173"/>
                  <a:pt x="0" y="1135857"/>
                </a:cubicBezTo>
                <a:cubicBezTo>
                  <a:pt x="0" y="508541"/>
                  <a:pt x="506764" y="0"/>
                  <a:pt x="1131888" y="0"/>
                </a:cubicBezTo>
                <a:close/>
              </a:path>
            </a:pathLst>
          </a:custGeom>
        </p:spPr>
        <p:txBody>
          <a:bodyPr wrap="square" anchor="ctr">
            <a:noAutofit/>
          </a:bodyPr>
          <a:lstStyle>
            <a:lvl1pPr marL="0" indent="0" algn="ctr">
              <a:buNone/>
              <a:defRPr sz="1300"/>
            </a:lvl1pPr>
          </a:lstStyle>
          <a:p>
            <a:r>
              <a:rPr lang="en-US" dirty="0"/>
              <a:t>Image Placeholder</a:t>
            </a:r>
          </a:p>
        </p:txBody>
      </p:sp>
    </p:spTree>
    <p:extLst>
      <p:ext uri="{BB962C8B-B14F-4D97-AF65-F5344CB8AC3E}">
        <p14:creationId xmlns:p14="http://schemas.microsoft.com/office/powerpoint/2010/main" val="1851956665"/>
      </p:ext>
    </p:extLst>
  </p:cSld>
  <p:clrMapOvr>
    <a:masterClrMapping/>
  </p:clrMapOvr>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Work Gallery Page 24">
    <p:spTree>
      <p:nvGrpSpPr>
        <p:cNvPr id="1" name=""/>
        <p:cNvGrpSpPr/>
        <p:nvPr/>
      </p:nvGrpSpPr>
      <p:grpSpPr>
        <a:xfrm>
          <a:off x="0" y="0"/>
          <a:ext cx="0" cy="0"/>
          <a:chOff x="0" y="0"/>
          <a:chExt cx="0" cy="0"/>
        </a:xfrm>
      </p:grpSpPr>
      <p:sp>
        <p:nvSpPr>
          <p:cNvPr id="10" name="Picture Placeholder 9"/>
          <p:cNvSpPr>
            <a:spLocks noGrp="1"/>
          </p:cNvSpPr>
          <p:nvPr>
            <p:ph type="pic" sz="quarter" idx="10" hasCustomPrompt="1"/>
          </p:nvPr>
        </p:nvSpPr>
        <p:spPr>
          <a:xfrm>
            <a:off x="6005512" y="868362"/>
            <a:ext cx="1693864" cy="1687514"/>
          </a:xfrm>
          <a:custGeom>
            <a:avLst/>
            <a:gdLst>
              <a:gd name="connsiteX0" fmla="*/ 846932 w 1693864"/>
              <a:gd name="connsiteY0" fmla="*/ 0 h 1687514"/>
              <a:gd name="connsiteX1" fmla="*/ 1693864 w 1693864"/>
              <a:gd name="connsiteY1" fmla="*/ 843757 h 1687514"/>
              <a:gd name="connsiteX2" fmla="*/ 846932 w 1693864"/>
              <a:gd name="connsiteY2" fmla="*/ 1687514 h 1687514"/>
              <a:gd name="connsiteX3" fmla="*/ 0 w 1693864"/>
              <a:gd name="connsiteY3" fmla="*/ 843757 h 1687514"/>
              <a:gd name="connsiteX4" fmla="*/ 846932 w 1693864"/>
              <a:gd name="connsiteY4" fmla="*/ 0 h 1687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64" h="1687514">
                <a:moveTo>
                  <a:pt x="846932" y="0"/>
                </a:moveTo>
                <a:cubicBezTo>
                  <a:pt x="1314680" y="0"/>
                  <a:pt x="1693864" y="377763"/>
                  <a:pt x="1693864" y="843757"/>
                </a:cubicBezTo>
                <a:cubicBezTo>
                  <a:pt x="1693864" y="1309751"/>
                  <a:pt x="1314680" y="1687514"/>
                  <a:pt x="846932" y="1687514"/>
                </a:cubicBezTo>
                <a:cubicBezTo>
                  <a:pt x="379184" y="1687514"/>
                  <a:pt x="0" y="1309751"/>
                  <a:pt x="0" y="843757"/>
                </a:cubicBezTo>
                <a:cubicBezTo>
                  <a:pt x="0" y="377763"/>
                  <a:pt x="379184" y="0"/>
                  <a:pt x="846932" y="0"/>
                </a:cubicBezTo>
                <a:close/>
              </a:path>
            </a:pathLst>
          </a:custGeom>
        </p:spPr>
        <p:txBody>
          <a:bodyPr wrap="square" anchor="ctr">
            <a:noAutofit/>
          </a:bodyPr>
          <a:lstStyle>
            <a:lvl1pPr marL="0" indent="0" algn="ctr">
              <a:buNone/>
              <a:defRPr sz="1200"/>
            </a:lvl1pPr>
          </a:lstStyle>
          <a:p>
            <a:r>
              <a:rPr lang="en-US" dirty="0"/>
              <a:t>Image Placeholder</a:t>
            </a:r>
          </a:p>
        </p:txBody>
      </p:sp>
      <p:sp>
        <p:nvSpPr>
          <p:cNvPr id="13" name="Picture Placeholder 12"/>
          <p:cNvSpPr>
            <a:spLocks noGrp="1"/>
          </p:cNvSpPr>
          <p:nvPr>
            <p:ph type="pic" sz="quarter" idx="11" hasCustomPrompt="1"/>
          </p:nvPr>
        </p:nvSpPr>
        <p:spPr>
          <a:xfrm>
            <a:off x="5900737" y="2478088"/>
            <a:ext cx="1128714" cy="1128713"/>
          </a:xfrm>
          <a:custGeom>
            <a:avLst/>
            <a:gdLst>
              <a:gd name="connsiteX0" fmla="*/ 564357 w 1128714"/>
              <a:gd name="connsiteY0" fmla="*/ 0 h 1128713"/>
              <a:gd name="connsiteX1" fmla="*/ 1128714 w 1128714"/>
              <a:gd name="connsiteY1" fmla="*/ 564357 h 1128713"/>
              <a:gd name="connsiteX2" fmla="*/ 678095 w 1128714"/>
              <a:gd name="connsiteY2" fmla="*/ 1117248 h 1128713"/>
              <a:gd name="connsiteX3" fmla="*/ 564367 w 1128714"/>
              <a:gd name="connsiteY3" fmla="*/ 1128713 h 1128713"/>
              <a:gd name="connsiteX4" fmla="*/ 564347 w 1128714"/>
              <a:gd name="connsiteY4" fmla="*/ 1128713 h 1128713"/>
              <a:gd name="connsiteX5" fmla="*/ 450620 w 1128714"/>
              <a:gd name="connsiteY5" fmla="*/ 1117248 h 1128713"/>
              <a:gd name="connsiteX6" fmla="*/ 0 w 1128714"/>
              <a:gd name="connsiteY6" fmla="*/ 564357 h 1128713"/>
              <a:gd name="connsiteX7" fmla="*/ 564357 w 1128714"/>
              <a:gd name="connsiteY7" fmla="*/ 0 h 112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714" h="1128713">
                <a:moveTo>
                  <a:pt x="564357" y="0"/>
                </a:moveTo>
                <a:cubicBezTo>
                  <a:pt x="876043" y="0"/>
                  <a:pt x="1128714" y="252671"/>
                  <a:pt x="1128714" y="564357"/>
                </a:cubicBezTo>
                <a:cubicBezTo>
                  <a:pt x="1128714" y="837082"/>
                  <a:pt x="935263" y="1064624"/>
                  <a:pt x="678095" y="1117248"/>
                </a:cubicBezTo>
                <a:lnTo>
                  <a:pt x="564367" y="1128713"/>
                </a:lnTo>
                <a:lnTo>
                  <a:pt x="564347" y="1128713"/>
                </a:lnTo>
                <a:lnTo>
                  <a:pt x="450620" y="1117248"/>
                </a:lnTo>
                <a:cubicBezTo>
                  <a:pt x="193452" y="1064624"/>
                  <a:pt x="0" y="837082"/>
                  <a:pt x="0" y="564357"/>
                </a:cubicBezTo>
                <a:cubicBezTo>
                  <a:pt x="0" y="252671"/>
                  <a:pt x="252671" y="0"/>
                  <a:pt x="564357"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6" name="Picture Placeholder 15"/>
          <p:cNvSpPr>
            <a:spLocks noGrp="1"/>
          </p:cNvSpPr>
          <p:nvPr>
            <p:ph type="pic" sz="quarter" idx="12" hasCustomPrompt="1"/>
          </p:nvPr>
        </p:nvSpPr>
        <p:spPr>
          <a:xfrm>
            <a:off x="6727825" y="2398712"/>
            <a:ext cx="3387726" cy="3376614"/>
          </a:xfrm>
          <a:custGeom>
            <a:avLst/>
            <a:gdLst>
              <a:gd name="connsiteX0" fmla="*/ 1693863 w 3387726"/>
              <a:gd name="connsiteY0" fmla="*/ 0 h 3376614"/>
              <a:gd name="connsiteX1" fmla="*/ 3387726 w 3387726"/>
              <a:gd name="connsiteY1" fmla="*/ 1688307 h 3376614"/>
              <a:gd name="connsiteX2" fmla="*/ 1693863 w 3387726"/>
              <a:gd name="connsiteY2" fmla="*/ 3376614 h 3376614"/>
              <a:gd name="connsiteX3" fmla="*/ 0 w 3387726"/>
              <a:gd name="connsiteY3" fmla="*/ 1688307 h 3376614"/>
              <a:gd name="connsiteX4" fmla="*/ 1693863 w 3387726"/>
              <a:gd name="connsiteY4" fmla="*/ 0 h 3376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26" h="3376614">
                <a:moveTo>
                  <a:pt x="1693863" y="0"/>
                </a:moveTo>
                <a:cubicBezTo>
                  <a:pt x="2629358" y="0"/>
                  <a:pt x="3387726" y="755881"/>
                  <a:pt x="3387726" y="1688307"/>
                </a:cubicBezTo>
                <a:cubicBezTo>
                  <a:pt x="3387726" y="2620733"/>
                  <a:pt x="2629358" y="3376614"/>
                  <a:pt x="1693863" y="3376614"/>
                </a:cubicBezTo>
                <a:cubicBezTo>
                  <a:pt x="758368" y="3376614"/>
                  <a:pt x="0" y="2620733"/>
                  <a:pt x="0" y="1688307"/>
                </a:cubicBezTo>
                <a:cubicBezTo>
                  <a:pt x="0" y="755881"/>
                  <a:pt x="758368" y="0"/>
                  <a:pt x="1693863" y="0"/>
                </a:cubicBezTo>
                <a:close/>
              </a:path>
            </a:pathLst>
          </a:custGeom>
        </p:spPr>
        <p:txBody>
          <a:bodyPr wrap="square" anchor="ctr">
            <a:noAutofit/>
          </a:bodyPr>
          <a:lstStyle>
            <a:lvl1pPr marL="0" indent="0" algn="ctr">
              <a:buNone/>
              <a:defRPr sz="1800"/>
            </a:lvl1pPr>
          </a:lstStyle>
          <a:p>
            <a:r>
              <a:rPr lang="en-US" dirty="0"/>
              <a:t>Image Placeholder</a:t>
            </a:r>
          </a:p>
        </p:txBody>
      </p:sp>
      <p:sp>
        <p:nvSpPr>
          <p:cNvPr id="19" name="Picture Placeholder 18"/>
          <p:cNvSpPr>
            <a:spLocks noGrp="1"/>
          </p:cNvSpPr>
          <p:nvPr>
            <p:ph type="pic" sz="quarter" idx="13" hasCustomPrompt="1"/>
          </p:nvPr>
        </p:nvSpPr>
        <p:spPr>
          <a:xfrm>
            <a:off x="9348788" y="1185862"/>
            <a:ext cx="1436688" cy="1431926"/>
          </a:xfrm>
          <a:custGeom>
            <a:avLst/>
            <a:gdLst>
              <a:gd name="connsiteX0" fmla="*/ 718344 w 1436688"/>
              <a:gd name="connsiteY0" fmla="*/ 0 h 1431926"/>
              <a:gd name="connsiteX1" fmla="*/ 1436688 w 1436688"/>
              <a:gd name="connsiteY1" fmla="*/ 715963 h 1431926"/>
              <a:gd name="connsiteX2" fmla="*/ 718344 w 1436688"/>
              <a:gd name="connsiteY2" fmla="*/ 1431926 h 1431926"/>
              <a:gd name="connsiteX3" fmla="*/ 0 w 1436688"/>
              <a:gd name="connsiteY3" fmla="*/ 715963 h 1431926"/>
              <a:gd name="connsiteX4" fmla="*/ 718344 w 1436688"/>
              <a:gd name="connsiteY4" fmla="*/ 0 h 143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688" h="1431926">
                <a:moveTo>
                  <a:pt x="718344" y="0"/>
                </a:moveTo>
                <a:cubicBezTo>
                  <a:pt x="1115074" y="0"/>
                  <a:pt x="1436688" y="320548"/>
                  <a:pt x="1436688" y="715963"/>
                </a:cubicBezTo>
                <a:cubicBezTo>
                  <a:pt x="1436688" y="1111378"/>
                  <a:pt x="1115074" y="1431926"/>
                  <a:pt x="718344" y="1431926"/>
                </a:cubicBezTo>
                <a:cubicBezTo>
                  <a:pt x="321614" y="1431926"/>
                  <a:pt x="0" y="1111378"/>
                  <a:pt x="0" y="715963"/>
                </a:cubicBezTo>
                <a:cubicBezTo>
                  <a:pt x="0" y="320548"/>
                  <a:pt x="321614" y="0"/>
                  <a:pt x="718344"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3929456701"/>
      </p:ext>
    </p:extLst>
  </p:cSld>
  <p:clrMapOvr>
    <a:masterClrMapping/>
  </p:clrMapOvr>
</p:sldLayout>
</file>

<file path=ppt/slideLayouts/slideLayout435.xml><?xml version="1.0" encoding="utf-8"?>
<p:sldLayout xmlns:a="http://schemas.openxmlformats.org/drawingml/2006/main" xmlns:r="http://schemas.openxmlformats.org/officeDocument/2006/relationships" xmlns:p="http://schemas.openxmlformats.org/presentationml/2006/main" userDrawn="1">
  <p:cSld name="Our Divic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Tree>
    <p:extLst>
      <p:ext uri="{BB962C8B-B14F-4D97-AF65-F5344CB8AC3E}">
        <p14:creationId xmlns:p14="http://schemas.microsoft.com/office/powerpoint/2010/main" val="1405557897"/>
      </p:ext>
    </p:extLst>
  </p:cSld>
  <p:clrMapOvr>
    <a:masterClrMapping/>
  </p:clrMapOvr>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Mobile Apps Page-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7747674" y="1244081"/>
            <a:ext cx="2149267" cy="4638208"/>
          </a:xfrm>
          <a:custGeom>
            <a:avLst/>
            <a:gdLst>
              <a:gd name="connsiteX0" fmla="*/ 1706218 w 2149267"/>
              <a:gd name="connsiteY0" fmla="*/ 10 h 4638208"/>
              <a:gd name="connsiteX1" fmla="*/ 1711701 w 2149267"/>
              <a:gd name="connsiteY1" fmla="*/ 482 h 4638208"/>
              <a:gd name="connsiteX2" fmla="*/ 1936983 w 2149267"/>
              <a:gd name="connsiteY2" fmla="*/ 482 h 4638208"/>
              <a:gd name="connsiteX3" fmla="*/ 2149267 w 2149267"/>
              <a:gd name="connsiteY3" fmla="*/ 222765 h 4638208"/>
              <a:gd name="connsiteX4" fmla="*/ 2149267 w 2149267"/>
              <a:gd name="connsiteY4" fmla="*/ 4407293 h 4638208"/>
              <a:gd name="connsiteX5" fmla="*/ 1926152 w 2149267"/>
              <a:gd name="connsiteY5" fmla="*/ 4638208 h 4638208"/>
              <a:gd name="connsiteX6" fmla="*/ 230042 w 2149267"/>
              <a:gd name="connsiteY6" fmla="*/ 4638208 h 4638208"/>
              <a:gd name="connsiteX7" fmla="*/ 428 w 2149267"/>
              <a:gd name="connsiteY7" fmla="*/ 4396503 h 4638208"/>
              <a:gd name="connsiteX8" fmla="*/ 428 w 2149267"/>
              <a:gd name="connsiteY8" fmla="*/ 270243 h 4638208"/>
              <a:gd name="connsiteX9" fmla="*/ 52416 w 2149267"/>
              <a:gd name="connsiteY9" fmla="*/ 86806 h 4638208"/>
              <a:gd name="connsiteX10" fmla="*/ 230042 w 2149267"/>
              <a:gd name="connsiteY10" fmla="*/ 482 h 4638208"/>
              <a:gd name="connsiteX11" fmla="*/ 437994 w 2149267"/>
              <a:gd name="connsiteY11" fmla="*/ 482 h 4638208"/>
              <a:gd name="connsiteX12" fmla="*/ 483484 w 2149267"/>
              <a:gd name="connsiteY12" fmla="*/ 35012 h 4638208"/>
              <a:gd name="connsiteX13" fmla="*/ 483484 w 2149267"/>
              <a:gd name="connsiteY13" fmla="*/ 69541 h 4638208"/>
              <a:gd name="connsiteX14" fmla="*/ 609122 w 2149267"/>
              <a:gd name="connsiteY14" fmla="*/ 170971 h 4638208"/>
              <a:gd name="connsiteX15" fmla="*/ 1557903 w 2149267"/>
              <a:gd name="connsiteY15" fmla="*/ 170971 h 4638208"/>
              <a:gd name="connsiteX16" fmla="*/ 1672710 w 2149267"/>
              <a:gd name="connsiteY16" fmla="*/ 63067 h 4638208"/>
              <a:gd name="connsiteX17" fmla="*/ 1672710 w 2149267"/>
              <a:gd name="connsiteY17" fmla="*/ 28538 h 4638208"/>
              <a:gd name="connsiteX18" fmla="*/ 1706218 w 2149267"/>
              <a:gd name="connsiteY18" fmla="*/ 10 h 463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49267" h="4638208">
                <a:moveTo>
                  <a:pt x="1706218" y="10"/>
                </a:moveTo>
                <a:cubicBezTo>
                  <a:pt x="1709535" y="78"/>
                  <a:pt x="1711701" y="482"/>
                  <a:pt x="1711701" y="482"/>
                </a:cubicBezTo>
                <a:cubicBezTo>
                  <a:pt x="1711701" y="482"/>
                  <a:pt x="1713867" y="482"/>
                  <a:pt x="1936983" y="482"/>
                </a:cubicBezTo>
                <a:cubicBezTo>
                  <a:pt x="2144935" y="19905"/>
                  <a:pt x="2149267" y="222765"/>
                  <a:pt x="2149267" y="222765"/>
                </a:cubicBezTo>
                <a:cubicBezTo>
                  <a:pt x="2149267" y="222765"/>
                  <a:pt x="2149267" y="4180694"/>
                  <a:pt x="2149267" y="4407293"/>
                </a:cubicBezTo>
                <a:cubicBezTo>
                  <a:pt x="2136270" y="4636050"/>
                  <a:pt x="1926152" y="4638208"/>
                  <a:pt x="1926152" y="4638208"/>
                </a:cubicBezTo>
                <a:cubicBezTo>
                  <a:pt x="1926152" y="4638208"/>
                  <a:pt x="476985" y="4638208"/>
                  <a:pt x="230042" y="4638208"/>
                </a:cubicBezTo>
                <a:cubicBezTo>
                  <a:pt x="-12569" y="4612311"/>
                  <a:pt x="428" y="4396503"/>
                  <a:pt x="428" y="4396503"/>
                </a:cubicBezTo>
                <a:cubicBezTo>
                  <a:pt x="428" y="4396503"/>
                  <a:pt x="428" y="317721"/>
                  <a:pt x="428" y="270243"/>
                </a:cubicBezTo>
                <a:cubicBezTo>
                  <a:pt x="428" y="220607"/>
                  <a:pt x="-8236" y="166655"/>
                  <a:pt x="52416" y="86806"/>
                </a:cubicBezTo>
                <a:cubicBezTo>
                  <a:pt x="115235" y="-1676"/>
                  <a:pt x="230042" y="482"/>
                  <a:pt x="230042" y="482"/>
                </a:cubicBezTo>
                <a:cubicBezTo>
                  <a:pt x="230042" y="482"/>
                  <a:pt x="390339" y="482"/>
                  <a:pt x="437994" y="482"/>
                </a:cubicBezTo>
                <a:cubicBezTo>
                  <a:pt x="483484" y="482"/>
                  <a:pt x="483484" y="35012"/>
                  <a:pt x="483484" y="35012"/>
                </a:cubicBezTo>
                <a:cubicBezTo>
                  <a:pt x="483484" y="35012"/>
                  <a:pt x="483484" y="32854"/>
                  <a:pt x="483484" y="69541"/>
                </a:cubicBezTo>
                <a:cubicBezTo>
                  <a:pt x="498647" y="175287"/>
                  <a:pt x="609122" y="170971"/>
                  <a:pt x="609122" y="170971"/>
                </a:cubicBezTo>
                <a:cubicBezTo>
                  <a:pt x="609122" y="170971"/>
                  <a:pt x="1453927" y="170971"/>
                  <a:pt x="1557903" y="170971"/>
                </a:cubicBezTo>
                <a:cubicBezTo>
                  <a:pt x="1659713" y="164497"/>
                  <a:pt x="1672710" y="63067"/>
                  <a:pt x="1672710" y="63067"/>
                </a:cubicBezTo>
                <a:cubicBezTo>
                  <a:pt x="1672710" y="63067"/>
                  <a:pt x="1672710" y="63067"/>
                  <a:pt x="1672710" y="28538"/>
                </a:cubicBezTo>
                <a:cubicBezTo>
                  <a:pt x="1675959" y="2641"/>
                  <a:pt x="1696267" y="-192"/>
                  <a:pt x="1706218" y="10"/>
                </a:cubicBezTo>
                <a:close/>
              </a:path>
            </a:pathLst>
          </a:custGeom>
        </p:spPr>
        <p:txBody>
          <a:bodyPr wrap="square" anchor="ctr">
            <a:noAutofit/>
          </a:bodyPr>
          <a:lstStyle>
            <a:lvl1pPr marL="0" indent="0" algn="ctr">
              <a:buNone/>
              <a:defRPr sz="1800">
                <a:solidFill>
                  <a:schemeClr val="bg1"/>
                </a:solidFill>
              </a:defRPr>
            </a:lvl1pPr>
          </a:lstStyle>
          <a:p>
            <a:r>
              <a:rPr lang="en-US" dirty="0"/>
              <a:t>Image Placeholder</a:t>
            </a:r>
          </a:p>
        </p:txBody>
      </p:sp>
    </p:spTree>
    <p:extLst>
      <p:ext uri="{BB962C8B-B14F-4D97-AF65-F5344CB8AC3E}">
        <p14:creationId xmlns:p14="http://schemas.microsoft.com/office/powerpoint/2010/main" val="357357549"/>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Mobile Apps Page-2">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7585504" y="710811"/>
            <a:ext cx="2516552" cy="5441271"/>
          </a:xfrm>
          <a:custGeom>
            <a:avLst/>
            <a:gdLst>
              <a:gd name="connsiteX0" fmla="*/ 1997791 w 2516552"/>
              <a:gd name="connsiteY0" fmla="*/ 12 h 5441271"/>
              <a:gd name="connsiteX1" fmla="*/ 2004211 w 2516552"/>
              <a:gd name="connsiteY1" fmla="*/ 566 h 5441271"/>
              <a:gd name="connsiteX2" fmla="*/ 2267990 w 2516552"/>
              <a:gd name="connsiteY2" fmla="*/ 566 h 5441271"/>
              <a:gd name="connsiteX3" fmla="*/ 2516552 w 2516552"/>
              <a:gd name="connsiteY3" fmla="*/ 261335 h 5441271"/>
              <a:gd name="connsiteX4" fmla="*/ 2516552 w 2516552"/>
              <a:gd name="connsiteY4" fmla="*/ 5170375 h 5441271"/>
              <a:gd name="connsiteX5" fmla="*/ 2255309 w 2516552"/>
              <a:gd name="connsiteY5" fmla="*/ 5441271 h 5441271"/>
              <a:gd name="connsiteX6" fmla="*/ 269354 w 2516552"/>
              <a:gd name="connsiteY6" fmla="*/ 5441271 h 5441271"/>
              <a:gd name="connsiteX7" fmla="*/ 501 w 2516552"/>
              <a:gd name="connsiteY7" fmla="*/ 5157717 h 5441271"/>
              <a:gd name="connsiteX8" fmla="*/ 501 w 2516552"/>
              <a:gd name="connsiteY8" fmla="*/ 317034 h 5441271"/>
              <a:gd name="connsiteX9" fmla="*/ 61373 w 2516552"/>
              <a:gd name="connsiteY9" fmla="*/ 101836 h 5441271"/>
              <a:gd name="connsiteX10" fmla="*/ 269354 w 2516552"/>
              <a:gd name="connsiteY10" fmla="*/ 566 h 5441271"/>
              <a:gd name="connsiteX11" fmla="*/ 512842 w 2516552"/>
              <a:gd name="connsiteY11" fmla="*/ 566 h 5441271"/>
              <a:gd name="connsiteX12" fmla="*/ 566105 w 2516552"/>
              <a:gd name="connsiteY12" fmla="*/ 41074 h 5441271"/>
              <a:gd name="connsiteX13" fmla="*/ 566105 w 2516552"/>
              <a:gd name="connsiteY13" fmla="*/ 81582 h 5441271"/>
              <a:gd name="connsiteX14" fmla="*/ 713213 w 2516552"/>
              <a:gd name="connsiteY14" fmla="*/ 200574 h 5441271"/>
              <a:gd name="connsiteX15" fmla="*/ 1824131 w 2516552"/>
              <a:gd name="connsiteY15" fmla="*/ 200574 h 5441271"/>
              <a:gd name="connsiteX16" fmla="*/ 1958557 w 2516552"/>
              <a:gd name="connsiteY16" fmla="*/ 73987 h 5441271"/>
              <a:gd name="connsiteX17" fmla="*/ 1958557 w 2516552"/>
              <a:gd name="connsiteY17" fmla="*/ 33479 h 5441271"/>
              <a:gd name="connsiteX18" fmla="*/ 1997791 w 2516552"/>
              <a:gd name="connsiteY18" fmla="*/ 12 h 544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16552" h="5441271">
                <a:moveTo>
                  <a:pt x="1997791" y="12"/>
                </a:moveTo>
                <a:cubicBezTo>
                  <a:pt x="2001675" y="92"/>
                  <a:pt x="2004211" y="566"/>
                  <a:pt x="2004211" y="566"/>
                </a:cubicBezTo>
                <a:cubicBezTo>
                  <a:pt x="2004211" y="566"/>
                  <a:pt x="2006747" y="566"/>
                  <a:pt x="2267990" y="566"/>
                </a:cubicBezTo>
                <a:cubicBezTo>
                  <a:pt x="2511479" y="23352"/>
                  <a:pt x="2516552" y="261335"/>
                  <a:pt x="2516552" y="261335"/>
                </a:cubicBezTo>
                <a:cubicBezTo>
                  <a:pt x="2516552" y="261335"/>
                  <a:pt x="2516552" y="4904543"/>
                  <a:pt x="2516552" y="5170375"/>
                </a:cubicBezTo>
                <a:cubicBezTo>
                  <a:pt x="2501334" y="5438740"/>
                  <a:pt x="2255309" y="5441271"/>
                  <a:pt x="2255309" y="5441271"/>
                </a:cubicBezTo>
                <a:cubicBezTo>
                  <a:pt x="2255309" y="5441271"/>
                  <a:pt x="558496" y="5441271"/>
                  <a:pt x="269354" y="5441271"/>
                </a:cubicBezTo>
                <a:cubicBezTo>
                  <a:pt x="-14717" y="5410890"/>
                  <a:pt x="501" y="5157717"/>
                  <a:pt x="501" y="5157717"/>
                </a:cubicBezTo>
                <a:cubicBezTo>
                  <a:pt x="501" y="5157717"/>
                  <a:pt x="501" y="372732"/>
                  <a:pt x="501" y="317034"/>
                </a:cubicBezTo>
                <a:cubicBezTo>
                  <a:pt x="501" y="258804"/>
                  <a:pt x="-9644" y="195510"/>
                  <a:pt x="61373" y="101836"/>
                </a:cubicBezTo>
                <a:cubicBezTo>
                  <a:pt x="134927" y="-1965"/>
                  <a:pt x="269354" y="566"/>
                  <a:pt x="269354" y="566"/>
                </a:cubicBezTo>
                <a:cubicBezTo>
                  <a:pt x="269354" y="566"/>
                  <a:pt x="457043" y="566"/>
                  <a:pt x="512842" y="566"/>
                </a:cubicBezTo>
                <a:cubicBezTo>
                  <a:pt x="566105" y="566"/>
                  <a:pt x="566105" y="41074"/>
                  <a:pt x="566105" y="41074"/>
                </a:cubicBezTo>
                <a:cubicBezTo>
                  <a:pt x="566105" y="41074"/>
                  <a:pt x="566105" y="38542"/>
                  <a:pt x="566105" y="81582"/>
                </a:cubicBezTo>
                <a:cubicBezTo>
                  <a:pt x="583860" y="205637"/>
                  <a:pt x="713213" y="200574"/>
                  <a:pt x="713213" y="200574"/>
                </a:cubicBezTo>
                <a:cubicBezTo>
                  <a:pt x="713213" y="200574"/>
                  <a:pt x="1702386" y="200574"/>
                  <a:pt x="1824131" y="200574"/>
                </a:cubicBezTo>
                <a:cubicBezTo>
                  <a:pt x="1943339" y="192978"/>
                  <a:pt x="1958557" y="73987"/>
                  <a:pt x="1958557" y="73987"/>
                </a:cubicBezTo>
                <a:cubicBezTo>
                  <a:pt x="1958557" y="73987"/>
                  <a:pt x="1958557" y="73987"/>
                  <a:pt x="1958557" y="33479"/>
                </a:cubicBezTo>
                <a:cubicBezTo>
                  <a:pt x="1962362" y="3098"/>
                  <a:pt x="1986140" y="-225"/>
                  <a:pt x="1997791" y="12"/>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93262775"/>
      </p:ext>
    </p:extLst>
  </p:cSld>
  <p:clrMapOvr>
    <a:masterClrMapping/>
  </p:clrMapOvr>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Mobile Apps Page-3">
    <p:spTree>
      <p:nvGrpSpPr>
        <p:cNvPr id="1" name=""/>
        <p:cNvGrpSpPr/>
        <p:nvPr/>
      </p:nvGrpSpPr>
      <p:grpSpPr>
        <a:xfrm>
          <a:off x="0" y="0"/>
          <a:ext cx="0" cy="0"/>
          <a:chOff x="0" y="0"/>
          <a:chExt cx="0" cy="0"/>
        </a:xfrm>
      </p:grpSpPr>
      <p:sp>
        <p:nvSpPr>
          <p:cNvPr id="7" name="Picture Placeholder 12"/>
          <p:cNvSpPr>
            <a:spLocks noGrp="1"/>
          </p:cNvSpPr>
          <p:nvPr>
            <p:ph type="pic" sz="quarter" idx="11" hasCustomPrompt="1"/>
          </p:nvPr>
        </p:nvSpPr>
        <p:spPr>
          <a:xfrm>
            <a:off x="-4764" y="0"/>
            <a:ext cx="12207877" cy="6858000"/>
          </a:xfrm>
          <a:prstGeom prst="rect">
            <a:avLst/>
          </a:prstGeom>
        </p:spPr>
        <p:txBody>
          <a:bodyPr/>
          <a:lstStyle>
            <a:lvl1pPr marL="0" indent="0">
              <a:buNone/>
              <a:defRPr sz="1800"/>
            </a:lvl1pPr>
          </a:lstStyle>
          <a:p>
            <a:r>
              <a:rPr lang="en-US" dirty="0"/>
              <a:t>Image Placeholder</a:t>
            </a:r>
          </a:p>
        </p:txBody>
      </p:sp>
      <p:sp>
        <p:nvSpPr>
          <p:cNvPr id="8" name="Picture Placeholder 7"/>
          <p:cNvSpPr>
            <a:spLocks noGrp="1"/>
          </p:cNvSpPr>
          <p:nvPr>
            <p:ph type="pic" sz="quarter" idx="12" hasCustomPrompt="1"/>
          </p:nvPr>
        </p:nvSpPr>
        <p:spPr>
          <a:xfrm>
            <a:off x="4789306" y="634505"/>
            <a:ext cx="2623525" cy="5681750"/>
          </a:xfrm>
          <a:custGeom>
            <a:avLst/>
            <a:gdLst>
              <a:gd name="connsiteX0" fmla="*/ 2039564 w 2623525"/>
              <a:gd name="connsiteY0" fmla="*/ 8 h 5681750"/>
              <a:gd name="connsiteX1" fmla="*/ 2047366 w 2623525"/>
              <a:gd name="connsiteY1" fmla="*/ 609 h 5681750"/>
              <a:gd name="connsiteX2" fmla="*/ 2415010 w 2623525"/>
              <a:gd name="connsiteY2" fmla="*/ 609 h 5681750"/>
              <a:gd name="connsiteX3" fmla="*/ 2623525 w 2623525"/>
              <a:gd name="connsiteY3" fmla="*/ 198597 h 5681750"/>
              <a:gd name="connsiteX4" fmla="*/ 2623525 w 2623525"/>
              <a:gd name="connsiteY4" fmla="*/ 5384769 h 5681750"/>
              <a:gd name="connsiteX5" fmla="*/ 2343677 w 2623525"/>
              <a:gd name="connsiteY5" fmla="*/ 5681750 h 5681750"/>
              <a:gd name="connsiteX6" fmla="*/ 280479 w 2623525"/>
              <a:gd name="connsiteY6" fmla="*/ 5681750 h 5681750"/>
              <a:gd name="connsiteX7" fmla="*/ 630 w 2623525"/>
              <a:gd name="connsiteY7" fmla="*/ 5379269 h 5681750"/>
              <a:gd name="connsiteX8" fmla="*/ 630 w 2623525"/>
              <a:gd name="connsiteY8" fmla="*/ 193097 h 5681750"/>
              <a:gd name="connsiteX9" fmla="*/ 198171 w 2623525"/>
              <a:gd name="connsiteY9" fmla="*/ 609 h 5681750"/>
              <a:gd name="connsiteX10" fmla="*/ 571302 w 2623525"/>
              <a:gd name="connsiteY10" fmla="*/ 609 h 5681750"/>
              <a:gd name="connsiteX11" fmla="*/ 615200 w 2623525"/>
              <a:gd name="connsiteY11" fmla="*/ 50106 h 5681750"/>
              <a:gd name="connsiteX12" fmla="*/ 615200 w 2623525"/>
              <a:gd name="connsiteY12" fmla="*/ 105103 h 5681750"/>
              <a:gd name="connsiteX13" fmla="*/ 730432 w 2623525"/>
              <a:gd name="connsiteY13" fmla="*/ 215096 h 5681750"/>
              <a:gd name="connsiteX14" fmla="*/ 1882749 w 2623525"/>
              <a:gd name="connsiteY14" fmla="*/ 215096 h 5681750"/>
              <a:gd name="connsiteX15" fmla="*/ 1992494 w 2623525"/>
              <a:gd name="connsiteY15" fmla="*/ 116102 h 5681750"/>
              <a:gd name="connsiteX16" fmla="*/ 1992494 w 2623525"/>
              <a:gd name="connsiteY16" fmla="*/ 61106 h 5681750"/>
              <a:gd name="connsiteX17" fmla="*/ 2039564 w 2623525"/>
              <a:gd name="connsiteY17" fmla="*/ 8 h 5681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23525" h="5681750">
                <a:moveTo>
                  <a:pt x="2039564" y="8"/>
                </a:moveTo>
                <a:cubicBezTo>
                  <a:pt x="2044280" y="-78"/>
                  <a:pt x="2047366" y="609"/>
                  <a:pt x="2047366" y="609"/>
                </a:cubicBezTo>
                <a:cubicBezTo>
                  <a:pt x="2047366" y="609"/>
                  <a:pt x="2211983" y="609"/>
                  <a:pt x="2415010" y="609"/>
                </a:cubicBezTo>
                <a:cubicBezTo>
                  <a:pt x="2618038" y="28108"/>
                  <a:pt x="2623525" y="198597"/>
                  <a:pt x="2623525" y="198597"/>
                </a:cubicBezTo>
                <a:cubicBezTo>
                  <a:pt x="2623525" y="198597"/>
                  <a:pt x="2623525" y="5120786"/>
                  <a:pt x="2623525" y="5384769"/>
                </a:cubicBezTo>
                <a:cubicBezTo>
                  <a:pt x="2596089" y="5654252"/>
                  <a:pt x="2343677" y="5681750"/>
                  <a:pt x="2343677" y="5681750"/>
                </a:cubicBezTo>
                <a:cubicBezTo>
                  <a:pt x="2343677" y="5681750"/>
                  <a:pt x="631662" y="5681750"/>
                  <a:pt x="280479" y="5681750"/>
                </a:cubicBezTo>
                <a:cubicBezTo>
                  <a:pt x="-26806" y="5615754"/>
                  <a:pt x="630" y="5379269"/>
                  <a:pt x="630" y="5379269"/>
                </a:cubicBezTo>
                <a:cubicBezTo>
                  <a:pt x="630" y="5379269"/>
                  <a:pt x="630" y="396584"/>
                  <a:pt x="630" y="193097"/>
                </a:cubicBezTo>
                <a:cubicBezTo>
                  <a:pt x="28067" y="-4890"/>
                  <a:pt x="198171" y="609"/>
                  <a:pt x="198171" y="609"/>
                </a:cubicBezTo>
                <a:cubicBezTo>
                  <a:pt x="198171" y="609"/>
                  <a:pt x="521917" y="609"/>
                  <a:pt x="571302" y="609"/>
                </a:cubicBezTo>
                <a:cubicBezTo>
                  <a:pt x="615200" y="609"/>
                  <a:pt x="615200" y="50106"/>
                  <a:pt x="615200" y="50106"/>
                </a:cubicBezTo>
                <a:cubicBezTo>
                  <a:pt x="615200" y="50106"/>
                  <a:pt x="615200" y="50106"/>
                  <a:pt x="615200" y="105103"/>
                </a:cubicBezTo>
                <a:cubicBezTo>
                  <a:pt x="626174" y="193097"/>
                  <a:pt x="730432" y="215096"/>
                  <a:pt x="730432" y="215096"/>
                </a:cubicBezTo>
                <a:cubicBezTo>
                  <a:pt x="730432" y="215096"/>
                  <a:pt x="1800441" y="215096"/>
                  <a:pt x="1882749" y="215096"/>
                </a:cubicBezTo>
                <a:cubicBezTo>
                  <a:pt x="1970545" y="193097"/>
                  <a:pt x="1992494" y="116102"/>
                  <a:pt x="1992494" y="116102"/>
                </a:cubicBezTo>
                <a:cubicBezTo>
                  <a:pt x="1992494" y="116102"/>
                  <a:pt x="1992494" y="116102"/>
                  <a:pt x="1992494" y="61106"/>
                </a:cubicBezTo>
                <a:cubicBezTo>
                  <a:pt x="1996610" y="7484"/>
                  <a:pt x="2025417" y="266"/>
                  <a:pt x="2039564" y="8"/>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010201814"/>
      </p:ext>
    </p:extLst>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preserve="1" userDrawn="1">
  <p:cSld name="Mobile Apps Page-4">
    <p:spTree>
      <p:nvGrpSpPr>
        <p:cNvPr id="1" name=""/>
        <p:cNvGrpSpPr/>
        <p:nvPr/>
      </p:nvGrpSpPr>
      <p:grpSpPr>
        <a:xfrm>
          <a:off x="0" y="0"/>
          <a:ext cx="0" cy="0"/>
          <a:chOff x="0" y="0"/>
          <a:chExt cx="0" cy="0"/>
        </a:xfrm>
      </p:grpSpPr>
      <p:sp>
        <p:nvSpPr>
          <p:cNvPr id="17" name="Picture Placeholder 16"/>
          <p:cNvSpPr>
            <a:spLocks noGrp="1"/>
          </p:cNvSpPr>
          <p:nvPr>
            <p:ph type="pic" sz="quarter" idx="10"/>
          </p:nvPr>
        </p:nvSpPr>
        <p:spPr>
          <a:xfrm rot="182501">
            <a:off x="4397565" y="1008760"/>
            <a:ext cx="1978885" cy="4191420"/>
          </a:xfrm>
          <a:custGeom>
            <a:avLst/>
            <a:gdLst>
              <a:gd name="connsiteX0" fmla="*/ 228026 w 1978885"/>
              <a:gd name="connsiteY0" fmla="*/ 6117 h 4191420"/>
              <a:gd name="connsiteX1" fmla="*/ 1733864 w 1978885"/>
              <a:gd name="connsiteY1" fmla="*/ 2 h 4191420"/>
              <a:gd name="connsiteX2" fmla="*/ 1963747 w 1978885"/>
              <a:gd name="connsiteY2" fmla="*/ 228025 h 4191420"/>
              <a:gd name="connsiteX3" fmla="*/ 1978884 w 1978885"/>
              <a:gd name="connsiteY3" fmla="*/ 3955421 h 4191420"/>
              <a:gd name="connsiteX4" fmla="*/ 1750861 w 1978885"/>
              <a:gd name="connsiteY4" fmla="*/ 4185304 h 4191420"/>
              <a:gd name="connsiteX5" fmla="*/ 245022 w 1978885"/>
              <a:gd name="connsiteY5" fmla="*/ 4191419 h 4191420"/>
              <a:gd name="connsiteX6" fmla="*/ 15140 w 1978885"/>
              <a:gd name="connsiteY6" fmla="*/ 3963396 h 4191420"/>
              <a:gd name="connsiteX7" fmla="*/ 2 w 1978885"/>
              <a:gd name="connsiteY7" fmla="*/ 236000 h 4191420"/>
              <a:gd name="connsiteX8" fmla="*/ 228026 w 1978885"/>
              <a:gd name="connsiteY8" fmla="*/ 6117 h 419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8885" h="4191420">
                <a:moveTo>
                  <a:pt x="228026" y="6117"/>
                </a:moveTo>
                <a:lnTo>
                  <a:pt x="1733864" y="2"/>
                </a:lnTo>
                <a:cubicBezTo>
                  <a:pt x="1860311" y="-512"/>
                  <a:pt x="1963234" y="101578"/>
                  <a:pt x="1963747" y="228025"/>
                </a:cubicBezTo>
                <a:lnTo>
                  <a:pt x="1978884" y="3955421"/>
                </a:lnTo>
                <a:cubicBezTo>
                  <a:pt x="1979398" y="4081868"/>
                  <a:pt x="1877308" y="4184790"/>
                  <a:pt x="1750861" y="4185304"/>
                </a:cubicBezTo>
                <a:lnTo>
                  <a:pt x="245022" y="4191419"/>
                </a:lnTo>
                <a:cubicBezTo>
                  <a:pt x="118576" y="4191933"/>
                  <a:pt x="15653" y="4089843"/>
                  <a:pt x="15140" y="3963396"/>
                </a:cubicBezTo>
                <a:lnTo>
                  <a:pt x="2" y="236000"/>
                </a:lnTo>
                <a:cubicBezTo>
                  <a:pt x="-511" y="109553"/>
                  <a:pt x="101579" y="6631"/>
                  <a:pt x="228026" y="6117"/>
                </a:cubicBezTo>
                <a:close/>
              </a:path>
            </a:pathLst>
          </a:custGeom>
        </p:spPr>
        <p:txBody>
          <a:bodyPr wrap="square" anchor="ctr">
            <a:noAutofit/>
          </a:bodyPr>
          <a:lstStyle>
            <a:lvl1pPr marL="0" indent="0" algn="ctr">
              <a:buNone/>
              <a:defRPr sz="1800"/>
            </a:lvl1pPr>
          </a:lstStyle>
          <a:p>
            <a:endParaRPr lang="en-GB"/>
          </a:p>
        </p:txBody>
      </p:sp>
    </p:spTree>
    <p:extLst>
      <p:ext uri="{BB962C8B-B14F-4D97-AF65-F5344CB8AC3E}">
        <p14:creationId xmlns:p14="http://schemas.microsoft.com/office/powerpoint/2010/main" val="217123962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IMAGE-LAYOUT-16">
    <p:spTree>
      <p:nvGrpSpPr>
        <p:cNvPr id="1" name=""/>
        <p:cNvGrpSpPr/>
        <p:nvPr/>
      </p:nvGrpSpPr>
      <p:grpSpPr>
        <a:xfrm>
          <a:off x="0" y="0"/>
          <a:ext cx="0" cy="0"/>
          <a:chOff x="0" y="0"/>
          <a:chExt cx="0" cy="0"/>
        </a:xfrm>
      </p:grpSpPr>
      <p:sp>
        <p:nvSpPr>
          <p:cNvPr id="4" name="Picture Placeholder 5"/>
          <p:cNvSpPr>
            <a:spLocks noGrp="1"/>
          </p:cNvSpPr>
          <p:nvPr>
            <p:ph type="pic" sz="quarter" idx="11"/>
          </p:nvPr>
        </p:nvSpPr>
        <p:spPr>
          <a:xfrm>
            <a:off x="0" y="1"/>
            <a:ext cx="12192000" cy="3425371"/>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1634466184"/>
      </p:ext>
    </p:extLst>
  </p:cSld>
  <p:clrMapOvr>
    <a:masterClrMapping/>
  </p:clrMapOvr>
  <p:hf sldNum="0" hdr="0" ftr="0" dt="0"/>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Mobile Apps Page-5">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3822633" y="2298769"/>
            <a:ext cx="5021331" cy="2262472"/>
          </a:xfrm>
          <a:custGeom>
            <a:avLst/>
            <a:gdLst>
              <a:gd name="connsiteX0" fmla="*/ 216043 w 5021331"/>
              <a:gd name="connsiteY0" fmla="*/ 0 h 2262472"/>
              <a:gd name="connsiteX1" fmla="*/ 4805288 w 5021331"/>
              <a:gd name="connsiteY1" fmla="*/ 0 h 2262472"/>
              <a:gd name="connsiteX2" fmla="*/ 5021331 w 5021331"/>
              <a:gd name="connsiteY2" fmla="*/ 216043 h 2262472"/>
              <a:gd name="connsiteX3" fmla="*/ 5021331 w 5021331"/>
              <a:gd name="connsiteY3" fmla="*/ 2046429 h 2262472"/>
              <a:gd name="connsiteX4" fmla="*/ 4805288 w 5021331"/>
              <a:gd name="connsiteY4" fmla="*/ 2262472 h 2262472"/>
              <a:gd name="connsiteX5" fmla="*/ 216043 w 5021331"/>
              <a:gd name="connsiteY5" fmla="*/ 2262472 h 2262472"/>
              <a:gd name="connsiteX6" fmla="*/ 0 w 5021331"/>
              <a:gd name="connsiteY6" fmla="*/ 2046429 h 2262472"/>
              <a:gd name="connsiteX7" fmla="*/ 0 w 5021331"/>
              <a:gd name="connsiteY7" fmla="*/ 216043 h 2262472"/>
              <a:gd name="connsiteX8" fmla="*/ 216043 w 5021331"/>
              <a:gd name="connsiteY8" fmla="*/ 0 h 226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21331" h="2262472">
                <a:moveTo>
                  <a:pt x="216043" y="0"/>
                </a:moveTo>
                <a:lnTo>
                  <a:pt x="4805288" y="0"/>
                </a:lnTo>
                <a:cubicBezTo>
                  <a:pt x="4924605" y="0"/>
                  <a:pt x="5021331" y="96726"/>
                  <a:pt x="5021331" y="216043"/>
                </a:cubicBezTo>
                <a:lnTo>
                  <a:pt x="5021331" y="2046429"/>
                </a:lnTo>
                <a:cubicBezTo>
                  <a:pt x="5021331" y="2165746"/>
                  <a:pt x="4924605" y="2262472"/>
                  <a:pt x="4805288" y="2262472"/>
                </a:cubicBezTo>
                <a:lnTo>
                  <a:pt x="216043" y="2262472"/>
                </a:lnTo>
                <a:cubicBezTo>
                  <a:pt x="96726" y="2262472"/>
                  <a:pt x="0" y="2165746"/>
                  <a:pt x="0" y="2046429"/>
                </a:cubicBezTo>
                <a:lnTo>
                  <a:pt x="0" y="216043"/>
                </a:lnTo>
                <a:cubicBezTo>
                  <a:pt x="0" y="96726"/>
                  <a:pt x="96726" y="0"/>
                  <a:pt x="216043"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010332990"/>
      </p:ext>
    </p:extLst>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Mobile Apps-6">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rot="21424103">
            <a:off x="4987552" y="1500762"/>
            <a:ext cx="1738254" cy="3575386"/>
          </a:xfrm>
          <a:custGeom>
            <a:avLst/>
            <a:gdLst>
              <a:gd name="connsiteX0" fmla="*/ 1504605 w 1738254"/>
              <a:gd name="connsiteY0" fmla="*/ 9 h 3575386"/>
              <a:gd name="connsiteX1" fmla="*/ 1710349 w 1738254"/>
              <a:gd name="connsiteY1" fmla="*/ 202147 h 3575386"/>
              <a:gd name="connsiteX2" fmla="*/ 1738246 w 1738254"/>
              <a:gd name="connsiteY2" fmla="*/ 3358121 h 3575386"/>
              <a:gd name="connsiteX3" fmla="*/ 1536108 w 1738254"/>
              <a:gd name="connsiteY3" fmla="*/ 3563865 h 3575386"/>
              <a:gd name="connsiteX4" fmla="*/ 233650 w 1738254"/>
              <a:gd name="connsiteY4" fmla="*/ 3575378 h 3575386"/>
              <a:gd name="connsiteX5" fmla="*/ 27906 w 1738254"/>
              <a:gd name="connsiteY5" fmla="*/ 3373240 h 3575386"/>
              <a:gd name="connsiteX6" fmla="*/ 9 w 1738254"/>
              <a:gd name="connsiteY6" fmla="*/ 217266 h 3575386"/>
              <a:gd name="connsiteX7" fmla="*/ 202147 w 1738254"/>
              <a:gd name="connsiteY7" fmla="*/ 11522 h 357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8254" h="3575386">
                <a:moveTo>
                  <a:pt x="1504605" y="9"/>
                </a:moveTo>
                <a:cubicBezTo>
                  <a:pt x="1617238" y="-986"/>
                  <a:pt x="1709353" y="89514"/>
                  <a:pt x="1710349" y="202147"/>
                </a:cubicBezTo>
                <a:lnTo>
                  <a:pt x="1738246" y="3358121"/>
                </a:lnTo>
                <a:cubicBezTo>
                  <a:pt x="1739242" y="3470754"/>
                  <a:pt x="1648742" y="3562869"/>
                  <a:pt x="1536108" y="3563865"/>
                </a:cubicBezTo>
                <a:lnTo>
                  <a:pt x="233650" y="3575378"/>
                </a:lnTo>
                <a:cubicBezTo>
                  <a:pt x="121017" y="3576374"/>
                  <a:pt x="28902" y="3485873"/>
                  <a:pt x="27906" y="3373240"/>
                </a:cubicBezTo>
                <a:lnTo>
                  <a:pt x="9" y="217266"/>
                </a:lnTo>
                <a:cubicBezTo>
                  <a:pt x="-987" y="104633"/>
                  <a:pt x="89513" y="12518"/>
                  <a:pt x="202147" y="11522"/>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423033931"/>
      </p:ext>
    </p:extLst>
  </p:cSld>
  <p:clrMapOvr>
    <a:masterClrMapping/>
  </p:clrMapOvr>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Mobile Apps Page-7">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8" name="Picture Placeholder 7"/>
          <p:cNvSpPr>
            <a:spLocks noGrp="1"/>
          </p:cNvSpPr>
          <p:nvPr>
            <p:ph type="pic" sz="quarter" idx="11" hasCustomPrompt="1"/>
          </p:nvPr>
        </p:nvSpPr>
        <p:spPr>
          <a:xfrm rot="21330351">
            <a:off x="6670626" y="517775"/>
            <a:ext cx="1995247" cy="4275842"/>
          </a:xfrm>
          <a:custGeom>
            <a:avLst/>
            <a:gdLst>
              <a:gd name="connsiteX0" fmla="*/ 1800262 w 1995247"/>
              <a:gd name="connsiteY0" fmla="*/ 1 h 4275842"/>
              <a:gd name="connsiteX1" fmla="*/ 1990089 w 1995247"/>
              <a:gd name="connsiteY1" fmla="*/ 189326 h 4275842"/>
              <a:gd name="connsiteX2" fmla="*/ 1995247 w 1995247"/>
              <a:gd name="connsiteY2" fmla="*/ 4083882 h 4275842"/>
              <a:gd name="connsiteX3" fmla="*/ 1805923 w 1995247"/>
              <a:gd name="connsiteY3" fmla="*/ 4273709 h 4275842"/>
              <a:gd name="connsiteX4" fmla="*/ 194986 w 1995247"/>
              <a:gd name="connsiteY4" fmla="*/ 4275842 h 4275842"/>
              <a:gd name="connsiteX5" fmla="*/ 5159 w 1995247"/>
              <a:gd name="connsiteY5" fmla="*/ 4086518 h 4275842"/>
              <a:gd name="connsiteX6" fmla="*/ 1 w 1995247"/>
              <a:gd name="connsiteY6" fmla="*/ 191962 h 4275842"/>
              <a:gd name="connsiteX7" fmla="*/ 189326 w 1995247"/>
              <a:gd name="connsiteY7" fmla="*/ 2135 h 427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5247" h="4275842">
                <a:moveTo>
                  <a:pt x="1800262" y="1"/>
                </a:moveTo>
                <a:cubicBezTo>
                  <a:pt x="1904962" y="-137"/>
                  <a:pt x="1989951" y="84626"/>
                  <a:pt x="1990089" y="189326"/>
                </a:cubicBezTo>
                <a:lnTo>
                  <a:pt x="1995247" y="4083882"/>
                </a:lnTo>
                <a:cubicBezTo>
                  <a:pt x="1995385" y="4188582"/>
                  <a:pt x="1910622" y="4273570"/>
                  <a:pt x="1805923" y="4273709"/>
                </a:cubicBezTo>
                <a:lnTo>
                  <a:pt x="194986" y="4275842"/>
                </a:lnTo>
                <a:cubicBezTo>
                  <a:pt x="90286" y="4275981"/>
                  <a:pt x="5298" y="4191217"/>
                  <a:pt x="5159" y="4086518"/>
                </a:cubicBezTo>
                <a:lnTo>
                  <a:pt x="1" y="191962"/>
                </a:lnTo>
                <a:cubicBezTo>
                  <a:pt x="-138" y="87262"/>
                  <a:pt x="84625" y="2274"/>
                  <a:pt x="189326" y="2135"/>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375818172"/>
      </p:ext>
    </p:extLst>
  </p:cSld>
  <p:clrMapOvr>
    <a:masterClrMapping/>
  </p:clrMapOvr>
</p:sldLayout>
</file>

<file path=ppt/slideLayouts/slideLayout443.xml><?xml version="1.0" encoding="utf-8"?>
<p:sldLayout xmlns:a="http://schemas.openxmlformats.org/drawingml/2006/main" xmlns:r="http://schemas.openxmlformats.org/officeDocument/2006/relationships" xmlns:p="http://schemas.openxmlformats.org/presentationml/2006/main" userDrawn="1">
  <p:cSld name="71_Custom Layout">
    <p:spTree>
      <p:nvGrpSpPr>
        <p:cNvPr id="1" name=""/>
        <p:cNvGrpSpPr/>
        <p:nvPr/>
      </p:nvGrpSpPr>
      <p:grpSpPr>
        <a:xfrm>
          <a:off x="0" y="0"/>
          <a:ext cx="0" cy="0"/>
          <a:chOff x="0" y="0"/>
          <a:chExt cx="0" cy="0"/>
        </a:xfrm>
      </p:grpSpPr>
      <p:sp>
        <p:nvSpPr>
          <p:cNvPr id="4" name="Picture Placeholder 3"/>
          <p:cNvSpPr>
            <a:spLocks noGrp="1"/>
          </p:cNvSpPr>
          <p:nvPr>
            <p:ph type="pic" sz="quarter" idx="11" hasCustomPrompt="1"/>
          </p:nvPr>
        </p:nvSpPr>
        <p:spPr>
          <a:xfrm>
            <a:off x="-1" y="0"/>
            <a:ext cx="12203113" cy="6858000"/>
          </a:xfrm>
          <a:prstGeom prst="rect">
            <a:avLst/>
          </a:prstGeom>
        </p:spPr>
        <p:txBody>
          <a:bodyPr/>
          <a:lstStyle>
            <a:lvl1pPr marL="0" indent="0">
              <a:buNone/>
              <a:defRPr sz="1800"/>
            </a:lvl1pPr>
          </a:lstStyle>
          <a:p>
            <a:r>
              <a:rPr lang="en-US" dirty="0"/>
              <a:t>Image Placeholder</a:t>
            </a:r>
          </a:p>
        </p:txBody>
      </p:sp>
      <p:sp>
        <p:nvSpPr>
          <p:cNvPr id="5" name="Picture Placeholder 4"/>
          <p:cNvSpPr>
            <a:spLocks noGrp="1"/>
          </p:cNvSpPr>
          <p:nvPr>
            <p:ph type="pic" sz="quarter" idx="10" hasCustomPrompt="1"/>
          </p:nvPr>
        </p:nvSpPr>
        <p:spPr>
          <a:xfrm>
            <a:off x="4679327" y="2675204"/>
            <a:ext cx="2492467" cy="4182797"/>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36829303"/>
      </p:ext>
    </p:extLst>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userDrawn="1">
  <p:cSld name="72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4974506" y="2306438"/>
            <a:ext cx="1983650" cy="3525907"/>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2242983285"/>
      </p:ext>
    </p:extLst>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userDrawn="1">
  <p:cSld name="73_Custom Layout">
    <p:spTree>
      <p:nvGrpSpPr>
        <p:cNvPr id="1" name=""/>
        <p:cNvGrpSpPr/>
        <p:nvPr/>
      </p:nvGrpSpPr>
      <p:grpSpPr>
        <a:xfrm>
          <a:off x="0" y="0"/>
          <a:ext cx="0" cy="0"/>
          <a:chOff x="0" y="0"/>
          <a:chExt cx="0" cy="0"/>
        </a:xfrm>
      </p:grpSpPr>
      <p:sp>
        <p:nvSpPr>
          <p:cNvPr id="3" name="Picture Placeholder 2"/>
          <p:cNvSpPr>
            <a:spLocks noGrp="1"/>
          </p:cNvSpPr>
          <p:nvPr>
            <p:ph type="pic" sz="quarter" idx="11"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
        <p:nvSpPr>
          <p:cNvPr id="5" name="Picture Placeholder 4"/>
          <p:cNvSpPr>
            <a:spLocks noGrp="1"/>
          </p:cNvSpPr>
          <p:nvPr>
            <p:ph type="pic" sz="quarter" idx="10" hasCustomPrompt="1"/>
          </p:nvPr>
        </p:nvSpPr>
        <p:spPr>
          <a:xfrm>
            <a:off x="8648029" y="1488518"/>
            <a:ext cx="2522889" cy="3763763"/>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73797195"/>
      </p:ext>
    </p:extLst>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userDrawn="1">
  <p:cSld name="74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rot="1274658">
            <a:off x="1920947" y="2472519"/>
            <a:ext cx="1757340" cy="3081361"/>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416760023"/>
      </p:ext>
    </p:extLst>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userDrawn="1">
  <p:cSld name="75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rot="20357599">
            <a:off x="7885282" y="1613682"/>
            <a:ext cx="2044021" cy="3617499"/>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351177295"/>
      </p:ext>
    </p:extLst>
  </p:cSld>
  <p:clrMapOvr>
    <a:masterClrMapping/>
  </p:clrMapOvr>
</p:sldLayout>
</file>

<file path=ppt/slideLayouts/slideLayout448.xml><?xml version="1.0" encoding="utf-8"?>
<p:sldLayout xmlns:a="http://schemas.openxmlformats.org/drawingml/2006/main" xmlns:r="http://schemas.openxmlformats.org/officeDocument/2006/relationships" xmlns:p="http://schemas.openxmlformats.org/presentationml/2006/main" userDrawn="1">
  <p:cSld name="76_Custom Layout">
    <p:spTree>
      <p:nvGrpSpPr>
        <p:cNvPr id="1" name=""/>
        <p:cNvGrpSpPr/>
        <p:nvPr/>
      </p:nvGrpSpPr>
      <p:grpSpPr>
        <a:xfrm>
          <a:off x="0" y="0"/>
          <a:ext cx="0" cy="0"/>
          <a:chOff x="0" y="0"/>
          <a:chExt cx="0" cy="0"/>
        </a:xfrm>
      </p:grpSpPr>
      <p:sp>
        <p:nvSpPr>
          <p:cNvPr id="3" name="Picture Placeholder 2"/>
          <p:cNvSpPr>
            <a:spLocks noGrp="1"/>
          </p:cNvSpPr>
          <p:nvPr>
            <p:ph type="pic" sz="quarter" idx="11"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5" name="Picture Placeholder 4"/>
          <p:cNvSpPr>
            <a:spLocks noGrp="1"/>
          </p:cNvSpPr>
          <p:nvPr>
            <p:ph type="pic" sz="quarter" idx="10" hasCustomPrompt="1"/>
          </p:nvPr>
        </p:nvSpPr>
        <p:spPr>
          <a:xfrm>
            <a:off x="5610227" y="1243013"/>
            <a:ext cx="1486694" cy="2617788"/>
          </a:xfrm>
          <a:prstGeom prst="rect">
            <a:avLst/>
          </a:prstGeom>
        </p:spPr>
        <p:txBody>
          <a:bodyPr anchor="ct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3133893719"/>
      </p:ext>
    </p:extLst>
  </p:cSld>
  <p:clrMapOvr>
    <a:masterClrMapping/>
  </p:clrMapOvr>
</p:sldLayout>
</file>

<file path=ppt/slideLayouts/slideLayout449.xml><?xml version="1.0" encoding="utf-8"?>
<p:sldLayout xmlns:a="http://schemas.openxmlformats.org/drawingml/2006/main" xmlns:r="http://schemas.openxmlformats.org/officeDocument/2006/relationships" xmlns:p="http://schemas.openxmlformats.org/presentationml/2006/main" userDrawn="1">
  <p:cSld name="77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05369" y="1665625"/>
            <a:ext cx="2339523" cy="4158462"/>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39262743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userDrawn="1">
  <p:cSld name="IMAGE-LAYOUT-113">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DE2FE01-D641-452C-A409-580EC14C00E0}"/>
              </a:ext>
            </a:extLst>
          </p:cNvPr>
          <p:cNvSpPr>
            <a:spLocks noGrp="1" noChangeAspect="1"/>
          </p:cNvSpPr>
          <p:nvPr>
            <p:ph type="pic" sz="quarter" idx="11"/>
          </p:nvPr>
        </p:nvSpPr>
        <p:spPr>
          <a:xfrm>
            <a:off x="8826500" y="1701800"/>
            <a:ext cx="1932432" cy="1932432"/>
          </a:xfrm>
          <a:prstGeom prst="ellipse">
            <a:avLst/>
          </a:prstGeom>
          <a:solidFill>
            <a:schemeClr val="bg2">
              <a:lumMod val="75000"/>
            </a:schemeClr>
          </a:solidFill>
          <a:ln w="38100">
            <a:noFill/>
          </a:ln>
          <a:effectLst>
            <a:outerShdw blurRad="635000" dist="635000" dir="5400000" sx="85000" sy="85000" algn="t" rotWithShape="0">
              <a:prstClr val="black">
                <a:alpha val="30000"/>
              </a:prstClr>
            </a:outerShdw>
          </a:effectLst>
        </p:spPr>
        <p:txBody>
          <a:bodyPr/>
          <a:lstStyle>
            <a:lvl1pPr>
              <a:defRPr lang="uk-UA" sz="1200"/>
            </a:lvl1pPr>
          </a:lstStyle>
          <a:p>
            <a:pPr lvl="0"/>
            <a:endParaRPr lang="uk-UA"/>
          </a:p>
        </p:txBody>
      </p:sp>
    </p:spTree>
    <p:extLst>
      <p:ext uri="{BB962C8B-B14F-4D97-AF65-F5344CB8AC3E}">
        <p14:creationId xmlns:p14="http://schemas.microsoft.com/office/powerpoint/2010/main" val="3924525996"/>
      </p:ext>
    </p:extLst>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userDrawn="1">
  <p:cSld name="84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rot="1342889">
            <a:off x="9077732" y="2718056"/>
            <a:ext cx="2872908" cy="4317581"/>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711264713"/>
      </p:ext>
    </p:extLst>
  </p:cSld>
  <p:clrMapOvr>
    <a:masterClrMapping/>
  </p:clrMapOvr>
</p:sldLayout>
</file>

<file path=ppt/slideLayouts/slideLayout451.xml><?xml version="1.0" encoding="utf-8"?>
<p:sldLayout xmlns:a="http://schemas.openxmlformats.org/drawingml/2006/main" xmlns:r="http://schemas.openxmlformats.org/officeDocument/2006/relationships" xmlns:p="http://schemas.openxmlformats.org/presentationml/2006/main" userDrawn="1">
  <p:cSld name="78_Custom Layout">
    <p:spTree>
      <p:nvGrpSpPr>
        <p:cNvPr id="1" name=""/>
        <p:cNvGrpSpPr/>
        <p:nvPr/>
      </p:nvGrpSpPr>
      <p:grpSpPr>
        <a:xfrm>
          <a:off x="0" y="0"/>
          <a:ext cx="0" cy="0"/>
          <a:chOff x="0" y="0"/>
          <a:chExt cx="0" cy="0"/>
        </a:xfrm>
      </p:grpSpPr>
      <p:sp>
        <p:nvSpPr>
          <p:cNvPr id="6" name="Rectangle 113"/>
          <p:cNvSpPr>
            <a:spLocks noChangeArrowheads="1"/>
          </p:cNvSpPr>
          <p:nvPr userDrawn="1"/>
        </p:nvSpPr>
        <p:spPr bwMode="auto">
          <a:xfrm>
            <a:off x="-4763" y="1587"/>
            <a:ext cx="12207876" cy="6858001"/>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3" name="Picture Placeholder 2"/>
          <p:cNvSpPr>
            <a:spLocks noGrp="1"/>
          </p:cNvSpPr>
          <p:nvPr>
            <p:ph type="pic" sz="quarter" idx="13" hasCustomPrompt="1"/>
          </p:nvPr>
        </p:nvSpPr>
        <p:spPr>
          <a:xfrm>
            <a:off x="0" y="1611086"/>
            <a:ext cx="12192000" cy="5246914"/>
          </a:xfrm>
          <a:prstGeom prst="rect">
            <a:avLst/>
          </a:prstGeom>
        </p:spPr>
        <p:txBody>
          <a:bodyPr/>
          <a:lstStyle>
            <a:lvl1pPr marL="0" indent="0">
              <a:buNone/>
              <a:defRPr sz="1800"/>
            </a:lvl1pPr>
          </a:lstStyle>
          <a:p>
            <a:r>
              <a:rPr lang="en-US" dirty="0"/>
              <a:t>Image Placeholder</a:t>
            </a:r>
          </a:p>
        </p:txBody>
      </p:sp>
      <p:sp>
        <p:nvSpPr>
          <p:cNvPr id="7" name="Picture Placeholder 6"/>
          <p:cNvSpPr>
            <a:spLocks noGrp="1"/>
          </p:cNvSpPr>
          <p:nvPr>
            <p:ph type="pic" sz="quarter" idx="10" hasCustomPrompt="1"/>
          </p:nvPr>
        </p:nvSpPr>
        <p:spPr>
          <a:xfrm>
            <a:off x="4191000" y="3078705"/>
            <a:ext cx="820097" cy="2425158"/>
          </a:xfrm>
          <a:prstGeom prst="rect">
            <a:avLst/>
          </a:prstGeom>
        </p:spPr>
        <p:txBody>
          <a:bodyPr anchor="ctr"/>
          <a:lstStyle>
            <a:lvl1pPr marL="0" indent="0" algn="ctr">
              <a:buNone/>
              <a:defRPr sz="1000"/>
            </a:lvl1pPr>
          </a:lstStyle>
          <a:p>
            <a:r>
              <a:rPr lang="en-US" dirty="0"/>
              <a:t>Image Placeholder</a:t>
            </a:r>
          </a:p>
        </p:txBody>
      </p:sp>
      <p:sp>
        <p:nvSpPr>
          <p:cNvPr id="8" name="Picture Placeholder 6"/>
          <p:cNvSpPr>
            <a:spLocks noGrp="1"/>
          </p:cNvSpPr>
          <p:nvPr>
            <p:ph type="pic" sz="quarter" idx="11" hasCustomPrompt="1"/>
          </p:nvPr>
        </p:nvSpPr>
        <p:spPr>
          <a:xfrm>
            <a:off x="5151570" y="2649761"/>
            <a:ext cx="1769725" cy="3173293"/>
          </a:xfrm>
          <a:prstGeom prst="rect">
            <a:avLst/>
          </a:prstGeom>
        </p:spPr>
        <p:txBody>
          <a:bodyPr anchor="ctr"/>
          <a:lstStyle>
            <a:lvl1pPr marL="0" indent="0" algn="ctr">
              <a:buNone/>
              <a:defRPr sz="1200"/>
            </a:lvl1pPr>
          </a:lstStyle>
          <a:p>
            <a:r>
              <a:rPr lang="en-US" dirty="0"/>
              <a:t>Image Placeholder</a:t>
            </a:r>
          </a:p>
        </p:txBody>
      </p:sp>
      <p:sp>
        <p:nvSpPr>
          <p:cNvPr id="9" name="Picture Placeholder 6"/>
          <p:cNvSpPr>
            <a:spLocks noGrp="1"/>
          </p:cNvSpPr>
          <p:nvPr>
            <p:ph type="pic" sz="quarter" idx="12" hasCustomPrompt="1"/>
          </p:nvPr>
        </p:nvSpPr>
        <p:spPr>
          <a:xfrm>
            <a:off x="7061768" y="3078705"/>
            <a:ext cx="931582" cy="2425158"/>
          </a:xfrm>
          <a:prstGeom prst="rect">
            <a:avLst/>
          </a:prstGeom>
        </p:spPr>
        <p:txBody>
          <a:bodyPr anchor="ct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2093959759"/>
      </p:ext>
    </p:extLst>
  </p:cSld>
  <p:clrMapOvr>
    <a:masterClrMapping/>
  </p:clrMapOvr>
</p:sldLayout>
</file>

<file path=ppt/slideLayouts/slideLayout452.xml><?xml version="1.0" encoding="utf-8"?>
<p:sldLayout xmlns:a="http://schemas.openxmlformats.org/drawingml/2006/main" xmlns:r="http://schemas.openxmlformats.org/officeDocument/2006/relationships" xmlns:p="http://schemas.openxmlformats.org/presentationml/2006/main" userDrawn="1">
  <p:cSld name="79_Custom Layout">
    <p:spTree>
      <p:nvGrpSpPr>
        <p:cNvPr id="1" name=""/>
        <p:cNvGrpSpPr/>
        <p:nvPr/>
      </p:nvGrpSpPr>
      <p:grpSpPr>
        <a:xfrm>
          <a:off x="0" y="0"/>
          <a:ext cx="0" cy="0"/>
          <a:chOff x="0" y="0"/>
          <a:chExt cx="0" cy="0"/>
        </a:xfrm>
      </p:grpSpPr>
      <p:sp>
        <p:nvSpPr>
          <p:cNvPr id="8" name="Picture Placeholder 6"/>
          <p:cNvSpPr>
            <a:spLocks noGrp="1"/>
          </p:cNvSpPr>
          <p:nvPr>
            <p:ph type="pic" sz="quarter" idx="11" hasCustomPrompt="1"/>
          </p:nvPr>
        </p:nvSpPr>
        <p:spPr>
          <a:xfrm>
            <a:off x="5279214" y="2541541"/>
            <a:ext cx="1588311" cy="2815772"/>
          </a:xfrm>
          <a:prstGeom prst="rect">
            <a:avLst/>
          </a:prstGeom>
        </p:spPr>
        <p:txBody>
          <a:bodyPr anchor="ctr"/>
          <a:lstStyle>
            <a:lvl1pPr marL="0" indent="0" algn="ctr">
              <a:buNone/>
              <a:defRPr sz="1500"/>
            </a:lvl1pPr>
          </a:lstStyle>
          <a:p>
            <a:r>
              <a:rPr lang="en-US" dirty="0"/>
              <a:t>Image Placeholder</a:t>
            </a:r>
          </a:p>
        </p:txBody>
      </p:sp>
      <p:sp>
        <p:nvSpPr>
          <p:cNvPr id="9" name="Picture Placeholder 6"/>
          <p:cNvSpPr>
            <a:spLocks noGrp="1"/>
          </p:cNvSpPr>
          <p:nvPr>
            <p:ph type="pic" sz="quarter" idx="12" hasCustomPrompt="1"/>
          </p:nvPr>
        </p:nvSpPr>
        <p:spPr>
          <a:xfrm>
            <a:off x="9088403" y="2541541"/>
            <a:ext cx="1588311" cy="2815772"/>
          </a:xfrm>
          <a:prstGeom prst="rect">
            <a:avLst/>
          </a:prstGeom>
        </p:spPr>
        <p:txBody>
          <a:bodyPr anchor="ctr"/>
          <a:lstStyle>
            <a:lvl1pPr marL="0" indent="0" algn="ctr">
              <a:buNone/>
              <a:defRPr sz="1500"/>
            </a:lvl1pPr>
          </a:lstStyle>
          <a:p>
            <a:r>
              <a:rPr lang="en-US" dirty="0"/>
              <a:t>Image Placeholder</a:t>
            </a:r>
          </a:p>
        </p:txBody>
      </p:sp>
      <p:sp>
        <p:nvSpPr>
          <p:cNvPr id="7" name="Picture Placeholder 6"/>
          <p:cNvSpPr>
            <a:spLocks noGrp="1"/>
          </p:cNvSpPr>
          <p:nvPr>
            <p:ph type="pic" sz="quarter" idx="10" hasCustomPrompt="1"/>
          </p:nvPr>
        </p:nvSpPr>
        <p:spPr>
          <a:xfrm>
            <a:off x="1470025" y="2541541"/>
            <a:ext cx="1588311" cy="2815772"/>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446513017"/>
      </p:ext>
    </p:extLst>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userDrawn="1">
  <p:cSld name="80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2755899" y="1822450"/>
            <a:ext cx="2051051" cy="3532188"/>
          </a:xfrm>
          <a:prstGeom prst="rect">
            <a:avLst/>
          </a:prstGeom>
        </p:spPr>
        <p:txBody>
          <a:bodyPr anchor="ctr"/>
          <a:lstStyle>
            <a:lvl1pPr marL="0" indent="0" algn="ctr">
              <a:buNone/>
              <a:defRPr sz="1500">
                <a:solidFill>
                  <a:schemeClr val="bg1"/>
                </a:solidFill>
              </a:defRPr>
            </a:lvl1pPr>
          </a:lstStyle>
          <a:p>
            <a:r>
              <a:rPr lang="en-US" dirty="0"/>
              <a:t>Image Placeholder</a:t>
            </a:r>
          </a:p>
        </p:txBody>
      </p:sp>
      <p:sp>
        <p:nvSpPr>
          <p:cNvPr id="8" name="Picture Placeholder 7"/>
          <p:cNvSpPr>
            <a:spLocks noGrp="1"/>
          </p:cNvSpPr>
          <p:nvPr>
            <p:ph type="pic" sz="quarter" idx="11" hasCustomPrompt="1"/>
          </p:nvPr>
        </p:nvSpPr>
        <p:spPr>
          <a:xfrm>
            <a:off x="993335" y="1646795"/>
            <a:ext cx="1621275" cy="3102234"/>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941365062"/>
      </p:ext>
    </p:extLst>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userDrawn="1">
  <p:cSld name="81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7938330" y="2465091"/>
            <a:ext cx="1159949" cy="2922249"/>
          </a:xfrm>
          <a:prstGeom prst="rect">
            <a:avLst/>
          </a:prstGeom>
        </p:spPr>
        <p:txBody>
          <a:bodyPr anchor="ctr"/>
          <a:lstStyle>
            <a:lvl1pPr marL="0" indent="0" algn="ctr">
              <a:buNone/>
              <a:defRPr sz="1200"/>
            </a:lvl1pPr>
          </a:lstStyle>
          <a:p>
            <a:r>
              <a:rPr lang="en-US" dirty="0"/>
              <a:t>Image Placeholder</a:t>
            </a:r>
          </a:p>
        </p:txBody>
      </p:sp>
      <p:sp>
        <p:nvSpPr>
          <p:cNvPr id="7" name="Picture Placeholder 5"/>
          <p:cNvSpPr>
            <a:spLocks noGrp="1"/>
          </p:cNvSpPr>
          <p:nvPr>
            <p:ph type="pic" sz="quarter" idx="11" hasCustomPrompt="1"/>
          </p:nvPr>
        </p:nvSpPr>
        <p:spPr>
          <a:xfrm>
            <a:off x="9151619" y="2179320"/>
            <a:ext cx="2286001" cy="3436620"/>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276355206"/>
      </p:ext>
    </p:extLst>
  </p:cSld>
  <p:clrMapOvr>
    <a:masterClrMapping/>
  </p:clrMapOvr>
</p:sldLayout>
</file>

<file path=ppt/slideLayouts/slideLayout45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4813709" y="1746606"/>
            <a:ext cx="2544354" cy="3271560"/>
          </a:xfrm>
          <a:custGeom>
            <a:avLst/>
            <a:gdLst>
              <a:gd name="connsiteX0" fmla="*/ 48331 w 2544354"/>
              <a:gd name="connsiteY0" fmla="*/ 9 h 3271560"/>
              <a:gd name="connsiteX1" fmla="*/ 55949 w 2544354"/>
              <a:gd name="connsiteY1" fmla="*/ 757 h 3271560"/>
              <a:gd name="connsiteX2" fmla="*/ 2496398 w 2544354"/>
              <a:gd name="connsiteY2" fmla="*/ 757 h 3271560"/>
              <a:gd name="connsiteX3" fmla="*/ 2544354 w 2544354"/>
              <a:gd name="connsiteY3" fmla="*/ 51281 h 3271560"/>
              <a:gd name="connsiteX4" fmla="*/ 2504390 w 2544354"/>
              <a:gd name="connsiteY4" fmla="*/ 3186458 h 3271560"/>
              <a:gd name="connsiteX5" fmla="*/ 2456434 w 2544354"/>
              <a:gd name="connsiteY5" fmla="*/ 3271552 h 3271560"/>
              <a:gd name="connsiteX6" fmla="*/ 87920 w 2544354"/>
              <a:gd name="connsiteY6" fmla="*/ 3271552 h 3271560"/>
              <a:gd name="connsiteX7" fmla="*/ 39964 w 2544354"/>
              <a:gd name="connsiteY7" fmla="*/ 3226346 h 3271560"/>
              <a:gd name="connsiteX8" fmla="*/ 0 w 2544354"/>
              <a:gd name="connsiteY8" fmla="*/ 48622 h 3271560"/>
              <a:gd name="connsiteX9" fmla="*/ 48331 w 2544354"/>
              <a:gd name="connsiteY9" fmla="*/ 9 h 327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4354" h="3271560">
                <a:moveTo>
                  <a:pt x="48331" y="9"/>
                </a:moveTo>
                <a:cubicBezTo>
                  <a:pt x="52952" y="92"/>
                  <a:pt x="55949" y="757"/>
                  <a:pt x="55949" y="757"/>
                </a:cubicBezTo>
                <a:cubicBezTo>
                  <a:pt x="55949" y="757"/>
                  <a:pt x="55949" y="757"/>
                  <a:pt x="2496398" y="757"/>
                </a:cubicBezTo>
                <a:cubicBezTo>
                  <a:pt x="2544354" y="3416"/>
                  <a:pt x="2544354" y="51281"/>
                  <a:pt x="2544354" y="51281"/>
                </a:cubicBezTo>
                <a:cubicBezTo>
                  <a:pt x="2544354" y="51281"/>
                  <a:pt x="2504390" y="3085409"/>
                  <a:pt x="2504390" y="3186458"/>
                </a:cubicBezTo>
                <a:cubicBezTo>
                  <a:pt x="2509719" y="3274211"/>
                  <a:pt x="2456434" y="3271552"/>
                  <a:pt x="2456434" y="3271552"/>
                </a:cubicBezTo>
                <a:cubicBezTo>
                  <a:pt x="2456434" y="3271552"/>
                  <a:pt x="133212" y="3271552"/>
                  <a:pt x="87920" y="3271552"/>
                </a:cubicBezTo>
                <a:cubicBezTo>
                  <a:pt x="42628" y="3271552"/>
                  <a:pt x="39964" y="3226346"/>
                  <a:pt x="39964" y="3226346"/>
                </a:cubicBezTo>
                <a:cubicBezTo>
                  <a:pt x="39964" y="3226346"/>
                  <a:pt x="0" y="112442"/>
                  <a:pt x="0" y="48622"/>
                </a:cubicBezTo>
                <a:cubicBezTo>
                  <a:pt x="5995" y="4746"/>
                  <a:pt x="34469" y="-240"/>
                  <a:pt x="48331" y="9"/>
                </a:cubicBezTo>
                <a:close/>
              </a:path>
            </a:pathLst>
          </a:custGeom>
        </p:spPr>
        <p:txBody>
          <a:bodyPr wrap="square" anchor="ctr">
            <a:noAutofit/>
          </a:bodyPr>
          <a:lstStyle>
            <a:lvl1pPr marL="0" indent="0" algn="ctr">
              <a:buNone/>
              <a:defRPr sz="1800"/>
            </a:lvl1pPr>
          </a:lstStyle>
          <a:p>
            <a:r>
              <a:rPr lang="en-US" dirty="0"/>
              <a:t>Image Placeholder</a:t>
            </a:r>
          </a:p>
        </p:txBody>
      </p:sp>
      <p:sp>
        <p:nvSpPr>
          <p:cNvPr id="11" name="Picture Placeholder 10"/>
          <p:cNvSpPr>
            <a:spLocks noGrp="1"/>
          </p:cNvSpPr>
          <p:nvPr>
            <p:ph type="pic" sz="quarter" idx="11" hasCustomPrompt="1"/>
          </p:nvPr>
        </p:nvSpPr>
        <p:spPr>
          <a:xfrm rot="21427875">
            <a:off x="2068521" y="1807217"/>
            <a:ext cx="2527188" cy="3511149"/>
          </a:xfrm>
          <a:custGeom>
            <a:avLst/>
            <a:gdLst>
              <a:gd name="connsiteX0" fmla="*/ 2471186 w 2527188"/>
              <a:gd name="connsiteY0" fmla="*/ 16 h 3511149"/>
              <a:gd name="connsiteX1" fmla="*/ 2527074 w 2527188"/>
              <a:gd name="connsiteY1" fmla="*/ 57158 h 3511149"/>
              <a:gd name="connsiteX2" fmla="*/ 2419310 w 2527188"/>
              <a:gd name="connsiteY2" fmla="*/ 3223078 h 3511149"/>
              <a:gd name="connsiteX3" fmla="*/ 2354005 w 2527188"/>
              <a:gd name="connsiteY3" fmla="*/ 3297089 h 3511149"/>
              <a:gd name="connsiteX4" fmla="*/ 66917 w 2527188"/>
              <a:gd name="connsiteY4" fmla="*/ 3510273 h 3511149"/>
              <a:gd name="connsiteX5" fmla="*/ 124 w 2527188"/>
              <a:gd name="connsiteY5" fmla="*/ 3453626 h 3511149"/>
              <a:gd name="connsiteX6" fmla="*/ 33591 w 2527188"/>
              <a:gd name="connsiteY6" fmla="*/ 60125 h 3511149"/>
              <a:gd name="connsiteX7" fmla="*/ 100636 w 2527188"/>
              <a:gd name="connsiteY7" fmla="*/ 4856 h 3511149"/>
              <a:gd name="connsiteX8" fmla="*/ 2460281 w 2527188"/>
              <a:gd name="connsiteY8" fmla="*/ 511 h 3511149"/>
              <a:gd name="connsiteX9" fmla="*/ 2471186 w 2527188"/>
              <a:gd name="connsiteY9" fmla="*/ 16 h 351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27188" h="3511149">
                <a:moveTo>
                  <a:pt x="2471186" y="16"/>
                </a:moveTo>
                <a:cubicBezTo>
                  <a:pt x="2490751" y="372"/>
                  <a:pt x="2529571" y="7314"/>
                  <a:pt x="2527074" y="57158"/>
                </a:cubicBezTo>
                <a:cubicBezTo>
                  <a:pt x="2526281" y="126407"/>
                  <a:pt x="2419310" y="3223078"/>
                  <a:pt x="2419310" y="3223078"/>
                </a:cubicBezTo>
                <a:cubicBezTo>
                  <a:pt x="2419310" y="3223078"/>
                  <a:pt x="2429204" y="3292862"/>
                  <a:pt x="2354005" y="3297089"/>
                </a:cubicBezTo>
                <a:cubicBezTo>
                  <a:pt x="2273330" y="3303706"/>
                  <a:pt x="66917" y="3510273"/>
                  <a:pt x="66917" y="3510273"/>
                </a:cubicBezTo>
                <a:cubicBezTo>
                  <a:pt x="66917" y="3510273"/>
                  <a:pt x="-3339" y="3522742"/>
                  <a:pt x="124" y="3453626"/>
                </a:cubicBezTo>
                <a:cubicBezTo>
                  <a:pt x="3588" y="3384510"/>
                  <a:pt x="33591" y="60125"/>
                  <a:pt x="33591" y="60125"/>
                </a:cubicBezTo>
                <a:cubicBezTo>
                  <a:pt x="33591" y="60125"/>
                  <a:pt x="33851" y="1509"/>
                  <a:pt x="100636" y="4856"/>
                </a:cubicBezTo>
                <a:cubicBezTo>
                  <a:pt x="173031" y="3154"/>
                  <a:pt x="2460281" y="511"/>
                  <a:pt x="2460281" y="511"/>
                </a:cubicBezTo>
                <a:cubicBezTo>
                  <a:pt x="2460281" y="511"/>
                  <a:pt x="2464664" y="-102"/>
                  <a:pt x="2471186" y="16"/>
                </a:cubicBezTo>
                <a:close/>
              </a:path>
            </a:pathLst>
          </a:custGeom>
        </p:spPr>
        <p:txBody>
          <a:bodyPr wrap="square" anchor="ctr">
            <a:noAutofit/>
          </a:bodyPr>
          <a:lstStyle>
            <a:lvl1pPr marL="0" indent="0" algn="ctr">
              <a:buNone/>
              <a:defRPr sz="1800"/>
            </a:lvl1pPr>
          </a:lstStyle>
          <a:p>
            <a:r>
              <a:rPr lang="en-US" dirty="0"/>
              <a:t>Image Placeholder</a:t>
            </a:r>
          </a:p>
        </p:txBody>
      </p:sp>
      <p:sp>
        <p:nvSpPr>
          <p:cNvPr id="14" name="Picture Placeholder 13"/>
          <p:cNvSpPr>
            <a:spLocks noGrp="1"/>
          </p:cNvSpPr>
          <p:nvPr>
            <p:ph type="pic" sz="quarter" idx="12" hasCustomPrompt="1"/>
          </p:nvPr>
        </p:nvSpPr>
        <p:spPr>
          <a:xfrm rot="154990">
            <a:off x="7613328" y="1808072"/>
            <a:ext cx="2485804" cy="3523995"/>
          </a:xfrm>
          <a:custGeom>
            <a:avLst/>
            <a:gdLst>
              <a:gd name="connsiteX0" fmla="*/ 42852 w 2485804"/>
              <a:gd name="connsiteY0" fmla="*/ 0 h 3523995"/>
              <a:gd name="connsiteX1" fmla="*/ 2411932 w 2485804"/>
              <a:gd name="connsiteY1" fmla="*/ 15753 h 3523995"/>
              <a:gd name="connsiteX2" fmla="*/ 2467629 w 2485804"/>
              <a:gd name="connsiteY2" fmla="*/ 74558 h 3523995"/>
              <a:gd name="connsiteX3" fmla="*/ 2485804 w 2485804"/>
              <a:gd name="connsiteY3" fmla="*/ 3475538 h 3523995"/>
              <a:gd name="connsiteX4" fmla="*/ 2424323 w 2485804"/>
              <a:gd name="connsiteY4" fmla="*/ 3523634 h 3523995"/>
              <a:gd name="connsiteX5" fmla="*/ 143810 w 2485804"/>
              <a:gd name="connsiteY5" fmla="*/ 3295938 h 3523995"/>
              <a:gd name="connsiteX6" fmla="*/ 93408 w 2485804"/>
              <a:gd name="connsiteY6" fmla="*/ 3236893 h 3523995"/>
              <a:gd name="connsiteX7" fmla="*/ 17 w 2485804"/>
              <a:gd name="connsiteY7" fmla="*/ 49920 h 3523995"/>
              <a:gd name="connsiteX8" fmla="*/ 42852 w 2485804"/>
              <a:gd name="connsiteY8" fmla="*/ 0 h 3523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5804" h="3523995">
                <a:moveTo>
                  <a:pt x="42852" y="0"/>
                </a:moveTo>
                <a:cubicBezTo>
                  <a:pt x="2411932" y="15753"/>
                  <a:pt x="2411932" y="15753"/>
                  <a:pt x="2411932" y="15753"/>
                </a:cubicBezTo>
                <a:cubicBezTo>
                  <a:pt x="2411932" y="15753"/>
                  <a:pt x="2464868" y="13365"/>
                  <a:pt x="2467629" y="74558"/>
                </a:cubicBezTo>
                <a:cubicBezTo>
                  <a:pt x="2472916" y="132971"/>
                  <a:pt x="2485804" y="3475538"/>
                  <a:pt x="2485804" y="3475538"/>
                </a:cubicBezTo>
                <a:cubicBezTo>
                  <a:pt x="2485804" y="3475538"/>
                  <a:pt x="2485559" y="3528869"/>
                  <a:pt x="2424323" y="3523634"/>
                </a:cubicBezTo>
                <a:cubicBezTo>
                  <a:pt x="2360441" y="3518517"/>
                  <a:pt x="143810" y="3295938"/>
                  <a:pt x="143810" y="3295938"/>
                </a:cubicBezTo>
                <a:cubicBezTo>
                  <a:pt x="143810" y="3295938"/>
                  <a:pt x="95688" y="3287444"/>
                  <a:pt x="93408" y="3236893"/>
                </a:cubicBezTo>
                <a:cubicBezTo>
                  <a:pt x="91127" y="3186343"/>
                  <a:pt x="17" y="49920"/>
                  <a:pt x="17" y="49920"/>
                </a:cubicBezTo>
                <a:cubicBezTo>
                  <a:pt x="17" y="49920"/>
                  <a:pt x="-2143" y="2030"/>
                  <a:pt x="42852" y="0"/>
                </a:cubicBez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778375208"/>
      </p:ext>
    </p:extLst>
  </p:cSld>
  <p:clrMapOvr>
    <a:masterClrMapping/>
  </p:clrMapOvr>
</p:sldLayout>
</file>

<file path=ppt/slideLayouts/slideLayout456.xml><?xml version="1.0" encoding="utf-8"?>
<p:sldLayout xmlns:a="http://schemas.openxmlformats.org/drawingml/2006/main" xmlns:r="http://schemas.openxmlformats.org/officeDocument/2006/relationships" xmlns:p="http://schemas.openxmlformats.org/presentationml/2006/main" userDrawn="1">
  <p:cSld name="82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495109" y="2093684"/>
            <a:ext cx="2595154" cy="3523345"/>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1721213701"/>
      </p:ext>
    </p:extLst>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userDrawn="1">
  <p:cSld name="83_Custom Layout">
    <p:spTree>
      <p:nvGrpSpPr>
        <p:cNvPr id="1" name=""/>
        <p:cNvGrpSpPr/>
        <p:nvPr/>
      </p:nvGrpSpPr>
      <p:grpSpPr>
        <a:xfrm>
          <a:off x="0" y="0"/>
          <a:ext cx="0" cy="0"/>
          <a:chOff x="0" y="0"/>
          <a:chExt cx="0" cy="0"/>
        </a:xfrm>
      </p:grpSpPr>
      <p:sp>
        <p:nvSpPr>
          <p:cNvPr id="7" name="Picture Placeholder 5"/>
          <p:cNvSpPr>
            <a:spLocks noGrp="1"/>
          </p:cNvSpPr>
          <p:nvPr>
            <p:ph type="pic" sz="quarter" idx="11" hasCustomPrompt="1"/>
          </p:nvPr>
        </p:nvSpPr>
        <p:spPr>
          <a:xfrm>
            <a:off x="6536141" y="2447108"/>
            <a:ext cx="2319388" cy="3098029"/>
          </a:xfrm>
          <a:prstGeom prst="rect">
            <a:avLst/>
          </a:prstGeom>
        </p:spPr>
        <p:txBody>
          <a:bodyPr anchor="ctr"/>
          <a:lstStyle>
            <a:lvl1pPr marL="0" indent="0" algn="ctr">
              <a:buNone/>
              <a:defRPr sz="1500"/>
            </a:lvl1pPr>
          </a:lstStyle>
          <a:p>
            <a:r>
              <a:rPr lang="en-US" dirty="0"/>
              <a:t>Image Placeholder</a:t>
            </a:r>
          </a:p>
        </p:txBody>
      </p:sp>
      <p:sp>
        <p:nvSpPr>
          <p:cNvPr id="6" name="Picture Placeholder 5"/>
          <p:cNvSpPr>
            <a:spLocks noGrp="1"/>
          </p:cNvSpPr>
          <p:nvPr>
            <p:ph type="pic" sz="quarter" idx="10" hasCustomPrompt="1"/>
          </p:nvPr>
        </p:nvSpPr>
        <p:spPr>
          <a:xfrm>
            <a:off x="3622765" y="2447108"/>
            <a:ext cx="2281147" cy="3098029"/>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4180733951"/>
      </p:ext>
    </p:extLst>
  </p:cSld>
  <p:clrMapOvr>
    <a:masterClrMapping/>
  </p:clrMapOvr>
</p:sldLayout>
</file>

<file path=ppt/slideLayouts/slideLayout45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8348664" y="2453639"/>
            <a:ext cx="2967037" cy="3954781"/>
          </a:xfrm>
          <a:custGeom>
            <a:avLst/>
            <a:gdLst>
              <a:gd name="connsiteX0" fmla="*/ 51597 w 2967037"/>
              <a:gd name="connsiteY0" fmla="*/ 0 h 3954781"/>
              <a:gd name="connsiteX1" fmla="*/ 2915440 w 2967037"/>
              <a:gd name="connsiteY1" fmla="*/ 0 h 3954781"/>
              <a:gd name="connsiteX2" fmla="*/ 2967037 w 2967037"/>
              <a:gd name="connsiteY2" fmla="*/ 51597 h 3954781"/>
              <a:gd name="connsiteX3" fmla="*/ 2967037 w 2967037"/>
              <a:gd name="connsiteY3" fmla="*/ 3903184 h 3954781"/>
              <a:gd name="connsiteX4" fmla="*/ 2915440 w 2967037"/>
              <a:gd name="connsiteY4" fmla="*/ 3954781 h 3954781"/>
              <a:gd name="connsiteX5" fmla="*/ 51597 w 2967037"/>
              <a:gd name="connsiteY5" fmla="*/ 3954781 h 3954781"/>
              <a:gd name="connsiteX6" fmla="*/ 0 w 2967037"/>
              <a:gd name="connsiteY6" fmla="*/ 3903184 h 3954781"/>
              <a:gd name="connsiteX7" fmla="*/ 0 w 2967037"/>
              <a:gd name="connsiteY7" fmla="*/ 51597 h 3954781"/>
              <a:gd name="connsiteX8" fmla="*/ 51597 w 2967037"/>
              <a:gd name="connsiteY8" fmla="*/ 0 h 395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7037" h="3954781">
                <a:moveTo>
                  <a:pt x="51597" y="0"/>
                </a:moveTo>
                <a:lnTo>
                  <a:pt x="2915440" y="0"/>
                </a:lnTo>
                <a:cubicBezTo>
                  <a:pt x="2943936" y="0"/>
                  <a:pt x="2967037" y="23101"/>
                  <a:pt x="2967037" y="51597"/>
                </a:cubicBezTo>
                <a:lnTo>
                  <a:pt x="2967037" y="3903184"/>
                </a:lnTo>
                <a:cubicBezTo>
                  <a:pt x="2967037" y="3931680"/>
                  <a:pt x="2943936" y="3954781"/>
                  <a:pt x="2915440" y="3954781"/>
                </a:cubicBezTo>
                <a:lnTo>
                  <a:pt x="51597" y="3954781"/>
                </a:lnTo>
                <a:cubicBezTo>
                  <a:pt x="23101" y="3954781"/>
                  <a:pt x="0" y="3931680"/>
                  <a:pt x="0" y="3903184"/>
                </a:cubicBezTo>
                <a:lnTo>
                  <a:pt x="0" y="51597"/>
                </a:lnTo>
                <a:cubicBezTo>
                  <a:pt x="0" y="23101"/>
                  <a:pt x="23101" y="0"/>
                  <a:pt x="51597"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849372583"/>
      </p:ext>
    </p:extLst>
  </p:cSld>
  <p:clrMapOvr>
    <a:masterClrMapping/>
  </p:clrMapOvr>
</p:sldLayout>
</file>

<file path=ppt/slideLayouts/slideLayout459.xml><?xml version="1.0" encoding="utf-8"?>
<p:sldLayout xmlns:a="http://schemas.openxmlformats.org/drawingml/2006/main" xmlns:r="http://schemas.openxmlformats.org/officeDocument/2006/relationships" xmlns:p="http://schemas.openxmlformats.org/presentationml/2006/main" userDrawn="1">
  <p:cSld name="85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929396" y="2584923"/>
            <a:ext cx="1910641" cy="2544290"/>
          </a:xfrm>
          <a:prstGeom prst="rect">
            <a:avLst/>
          </a:prstGeom>
        </p:spPr>
        <p:txBody>
          <a:bodyPr/>
          <a:lstStyle>
            <a:lvl1pPr marL="0" indent="0" algn="ctr">
              <a:buNone/>
              <a:defRPr sz="1500"/>
            </a:lvl1pPr>
          </a:lstStyle>
          <a:p>
            <a:r>
              <a:rPr lang="en-US" dirty="0"/>
              <a:t>Image Placeholder</a:t>
            </a:r>
          </a:p>
        </p:txBody>
      </p:sp>
      <p:sp>
        <p:nvSpPr>
          <p:cNvPr id="8" name="Picture Placeholder 6"/>
          <p:cNvSpPr>
            <a:spLocks noGrp="1"/>
          </p:cNvSpPr>
          <p:nvPr>
            <p:ph type="pic" sz="quarter" idx="11" hasCustomPrompt="1"/>
          </p:nvPr>
        </p:nvSpPr>
        <p:spPr>
          <a:xfrm>
            <a:off x="2039267" y="3206488"/>
            <a:ext cx="1910641" cy="2544290"/>
          </a:xfrm>
          <a:prstGeom prst="rect">
            <a:avLst/>
          </a:prstGeom>
        </p:spPr>
        <p:txBody>
          <a:bodyPr anchor="ctr"/>
          <a:lstStyle>
            <a:lvl1pPr marL="0" indent="0" algn="ctr">
              <a:buNone/>
              <a:defRPr sz="1500"/>
            </a:lvl1pPr>
          </a:lstStyle>
          <a:p>
            <a:r>
              <a:rPr lang="en-US" dirty="0"/>
              <a:t>Image Placeholder</a:t>
            </a:r>
          </a:p>
        </p:txBody>
      </p:sp>
      <p:sp>
        <p:nvSpPr>
          <p:cNvPr id="9" name="Picture Placeholder 6"/>
          <p:cNvSpPr>
            <a:spLocks noGrp="1"/>
          </p:cNvSpPr>
          <p:nvPr>
            <p:ph type="pic" sz="quarter" idx="12" hasCustomPrompt="1"/>
          </p:nvPr>
        </p:nvSpPr>
        <p:spPr>
          <a:xfrm>
            <a:off x="3219585" y="2584923"/>
            <a:ext cx="1910641" cy="2544290"/>
          </a:xfrm>
          <a:prstGeom prst="rect">
            <a:avLst/>
          </a:prstGeom>
        </p:spPr>
        <p:txBody>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1046207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userDrawn="1">
  <p:cSld name="IMAGE-LAYOUT-109">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59B98A-3E9B-4864-B1E6-6A9B088782A0}"/>
              </a:ext>
            </a:extLst>
          </p:cNvPr>
          <p:cNvSpPr>
            <a:spLocks noGrp="1"/>
          </p:cNvSpPr>
          <p:nvPr>
            <p:ph type="pic" sz="quarter" idx="11"/>
          </p:nvPr>
        </p:nvSpPr>
        <p:spPr>
          <a:xfrm>
            <a:off x="5966489" y="888999"/>
            <a:ext cx="5080001" cy="5080001"/>
          </a:xfrm>
          <a:prstGeom prst="ellipse">
            <a:avLst/>
          </a:prstGeom>
          <a:solidFill>
            <a:schemeClr val="bg2">
              <a:lumMod val="75000"/>
            </a:schemeClr>
          </a:solidFill>
          <a:effectLst>
            <a:outerShdw blurRad="635000" dist="1524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2359369544"/>
      </p:ext>
    </p:extLst>
  </p:cSld>
  <p:clrMapOvr>
    <a:masterClrMapping/>
  </p:clrMapOvr>
  <p:hf sldNum="0" hdr="0" ftr="0" dt="0"/>
</p:sldLayout>
</file>

<file path=ppt/slideLayouts/slideLayout460.xml><?xml version="1.0" encoding="utf-8"?>
<p:sldLayout xmlns:a="http://schemas.openxmlformats.org/drawingml/2006/main" xmlns:r="http://schemas.openxmlformats.org/officeDocument/2006/relationships" xmlns:p="http://schemas.openxmlformats.org/presentationml/2006/main" userDrawn="1">
  <p:cSld name="86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3990975" y="2350271"/>
            <a:ext cx="4444875" cy="3295998"/>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607892182"/>
      </p:ext>
    </p:extLst>
  </p:cSld>
  <p:clrMapOvr>
    <a:masterClrMapping/>
  </p:clrMapOvr>
</p:sldLayout>
</file>

<file path=ppt/slideLayouts/slideLayout461.xml><?xml version="1.0" encoding="utf-8"?>
<p:sldLayout xmlns:a="http://schemas.openxmlformats.org/drawingml/2006/main" xmlns:r="http://schemas.openxmlformats.org/officeDocument/2006/relationships" xmlns:p="http://schemas.openxmlformats.org/presentationml/2006/main" userDrawn="1">
  <p:cSld name="87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465345" y="1886726"/>
            <a:ext cx="2885088" cy="3881614"/>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893889423"/>
      </p:ext>
    </p:extLst>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userDrawn="1">
  <p:cSld name="88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1810229" y="2518745"/>
            <a:ext cx="2472846" cy="3285155"/>
          </a:xfrm>
          <a:prstGeom prst="rect">
            <a:avLst/>
          </a:prstGeom>
        </p:spPr>
        <p:txBody>
          <a:bodyPr anchor="ctr"/>
          <a:lstStyle>
            <a:lvl1pPr marL="0" indent="0" algn="ctr">
              <a:buNone/>
              <a:defRPr sz="1500"/>
            </a:lvl1pPr>
          </a:lstStyle>
          <a:p>
            <a:r>
              <a:rPr lang="en-US" dirty="0"/>
              <a:t>Image Placeholder</a:t>
            </a:r>
          </a:p>
        </p:txBody>
      </p:sp>
      <p:sp>
        <p:nvSpPr>
          <p:cNvPr id="8" name="Picture Placeholder 6"/>
          <p:cNvSpPr>
            <a:spLocks noGrp="1"/>
          </p:cNvSpPr>
          <p:nvPr>
            <p:ph type="pic" sz="quarter" idx="11" hasCustomPrompt="1"/>
          </p:nvPr>
        </p:nvSpPr>
        <p:spPr>
          <a:xfrm>
            <a:off x="4876959" y="2518745"/>
            <a:ext cx="2472846" cy="3285155"/>
          </a:xfrm>
          <a:prstGeom prst="rect">
            <a:avLst/>
          </a:prstGeom>
        </p:spPr>
        <p:txBody>
          <a:bodyPr anchor="ctr"/>
          <a:lstStyle>
            <a:lvl1pPr marL="0" indent="0" algn="ctr">
              <a:buNone/>
              <a:defRPr sz="1500"/>
            </a:lvl1pPr>
          </a:lstStyle>
          <a:p>
            <a:r>
              <a:rPr lang="en-US" dirty="0"/>
              <a:t>Image Placeholder</a:t>
            </a:r>
          </a:p>
        </p:txBody>
      </p:sp>
      <p:sp>
        <p:nvSpPr>
          <p:cNvPr id="9" name="Picture Placeholder 6"/>
          <p:cNvSpPr>
            <a:spLocks noGrp="1"/>
          </p:cNvSpPr>
          <p:nvPr>
            <p:ph type="pic" sz="quarter" idx="12" hasCustomPrompt="1"/>
          </p:nvPr>
        </p:nvSpPr>
        <p:spPr>
          <a:xfrm>
            <a:off x="7907262" y="2518745"/>
            <a:ext cx="2472846" cy="3285155"/>
          </a:xfrm>
          <a:prstGeom prst="rect">
            <a:avLst/>
          </a:prstGeom>
        </p:spPr>
        <p:txBody>
          <a:bodyPr anchor="ct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3622740931"/>
      </p:ext>
    </p:extLst>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userDrawn="1">
  <p:cSld name="89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rot="20430493">
            <a:off x="1486024" y="1782917"/>
            <a:ext cx="3032645" cy="2498574"/>
          </a:xfrm>
          <a:custGeom>
            <a:avLst/>
            <a:gdLst>
              <a:gd name="connsiteX0" fmla="*/ 2963624 w 3032645"/>
              <a:gd name="connsiteY0" fmla="*/ 7134 h 2498574"/>
              <a:gd name="connsiteX1" fmla="*/ 3019550 w 3032645"/>
              <a:gd name="connsiteY1" fmla="*/ 91259 h 2498574"/>
              <a:gd name="connsiteX2" fmla="*/ 3032645 w 3032645"/>
              <a:gd name="connsiteY2" fmla="*/ 2298967 h 2498574"/>
              <a:gd name="connsiteX3" fmla="*/ 2966577 w 3032645"/>
              <a:gd name="connsiteY3" fmla="*/ 2385918 h 2498574"/>
              <a:gd name="connsiteX4" fmla="*/ 96273 w 3032645"/>
              <a:gd name="connsiteY4" fmla="*/ 2498574 h 2498574"/>
              <a:gd name="connsiteX5" fmla="*/ 0 w 3032645"/>
              <a:gd name="connsiteY5" fmla="*/ 2420785 h 2498574"/>
              <a:gd name="connsiteX6" fmla="*/ 1629 w 3032645"/>
              <a:gd name="connsiteY6" fmla="*/ 95355 h 2498574"/>
              <a:gd name="connsiteX7" fmla="*/ 92887 w 3032645"/>
              <a:gd name="connsiteY7" fmla="*/ 3849 h 2498574"/>
              <a:gd name="connsiteX8" fmla="*/ 2928044 w 3032645"/>
              <a:gd name="connsiteY8" fmla="*/ 1 h 2498574"/>
              <a:gd name="connsiteX9" fmla="*/ 2963624 w 3032645"/>
              <a:gd name="connsiteY9" fmla="*/ 7134 h 249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2645" h="2498574">
                <a:moveTo>
                  <a:pt x="2963624" y="7134"/>
                </a:moveTo>
                <a:cubicBezTo>
                  <a:pt x="2996441" y="20962"/>
                  <a:pt x="3019499" y="53407"/>
                  <a:pt x="3019550" y="91259"/>
                </a:cubicBezTo>
                <a:cubicBezTo>
                  <a:pt x="3020596" y="861912"/>
                  <a:pt x="3031598" y="1528314"/>
                  <a:pt x="3032645" y="2298967"/>
                </a:cubicBezTo>
                <a:cubicBezTo>
                  <a:pt x="3032713" y="2349436"/>
                  <a:pt x="3017046" y="2385849"/>
                  <a:pt x="2966577" y="2385918"/>
                </a:cubicBezTo>
                <a:lnTo>
                  <a:pt x="96273" y="2498574"/>
                </a:lnTo>
                <a:cubicBezTo>
                  <a:pt x="45804" y="2498643"/>
                  <a:pt x="69" y="2471253"/>
                  <a:pt x="0" y="2420785"/>
                </a:cubicBezTo>
                <a:lnTo>
                  <a:pt x="1629" y="95355"/>
                </a:lnTo>
                <a:cubicBezTo>
                  <a:pt x="1560" y="44886"/>
                  <a:pt x="42418" y="3918"/>
                  <a:pt x="92887" y="3849"/>
                </a:cubicBezTo>
                <a:lnTo>
                  <a:pt x="2928044" y="1"/>
                </a:lnTo>
                <a:cubicBezTo>
                  <a:pt x="2940661" y="-16"/>
                  <a:pt x="2952685" y="2525"/>
                  <a:pt x="2963624" y="7134"/>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4255600252"/>
      </p:ext>
    </p:extLst>
  </p:cSld>
  <p:clrMapOvr>
    <a:masterClrMapping/>
  </p:clrMapOvr>
</p:sldLayout>
</file>

<file path=ppt/slideLayouts/slideLayout464.xml><?xml version="1.0" encoding="utf-8"?>
<p:sldLayout xmlns:a="http://schemas.openxmlformats.org/drawingml/2006/main" xmlns:r="http://schemas.openxmlformats.org/officeDocument/2006/relationships" xmlns:p="http://schemas.openxmlformats.org/presentationml/2006/main" userDrawn="1">
  <p:cSld name="90_Custom Layout">
    <p:spTree>
      <p:nvGrpSpPr>
        <p:cNvPr id="1" name=""/>
        <p:cNvGrpSpPr/>
        <p:nvPr/>
      </p:nvGrpSpPr>
      <p:grpSpPr>
        <a:xfrm>
          <a:off x="0" y="0"/>
          <a:ext cx="0" cy="0"/>
          <a:chOff x="0" y="0"/>
          <a:chExt cx="0" cy="0"/>
        </a:xfrm>
      </p:grpSpPr>
      <p:sp>
        <p:nvSpPr>
          <p:cNvPr id="9" name="Picture Placeholder 6"/>
          <p:cNvSpPr>
            <a:spLocks noGrp="1"/>
          </p:cNvSpPr>
          <p:nvPr>
            <p:ph type="pic" sz="quarter" idx="12" hasCustomPrompt="1"/>
          </p:nvPr>
        </p:nvSpPr>
        <p:spPr>
          <a:xfrm>
            <a:off x="7977006" y="4040567"/>
            <a:ext cx="1426501" cy="1787027"/>
          </a:xfrm>
          <a:prstGeom prst="rect">
            <a:avLst/>
          </a:prstGeom>
        </p:spPr>
        <p:txBody>
          <a:bodyPr anchor="ctr"/>
          <a:lstStyle>
            <a:lvl1pPr marL="0" indent="0" algn="ctr">
              <a:buNone/>
              <a:defRPr sz="1200"/>
            </a:lvl1pPr>
          </a:lstStyle>
          <a:p>
            <a:r>
              <a:rPr lang="en-US" dirty="0"/>
              <a:t>Image Placeholder</a:t>
            </a:r>
          </a:p>
        </p:txBody>
      </p:sp>
      <p:sp>
        <p:nvSpPr>
          <p:cNvPr id="8" name="Picture Placeholder 6"/>
          <p:cNvSpPr>
            <a:spLocks noGrp="1"/>
          </p:cNvSpPr>
          <p:nvPr>
            <p:ph type="pic" sz="quarter" idx="11" hasCustomPrompt="1"/>
          </p:nvPr>
        </p:nvSpPr>
        <p:spPr>
          <a:xfrm>
            <a:off x="4222794" y="3554069"/>
            <a:ext cx="3662799" cy="2273525"/>
          </a:xfrm>
          <a:prstGeom prst="rect">
            <a:avLst/>
          </a:prstGeom>
        </p:spPr>
        <p:txBody>
          <a:bodyPr anchor="ctr"/>
          <a:lstStyle>
            <a:lvl1pPr marL="0" indent="0" algn="ctr">
              <a:buNone/>
              <a:defRPr sz="1800"/>
            </a:lvl1pPr>
          </a:lstStyle>
          <a:p>
            <a:r>
              <a:rPr lang="en-US" dirty="0"/>
              <a:t>Image Placeholder</a:t>
            </a:r>
          </a:p>
        </p:txBody>
      </p:sp>
      <p:sp>
        <p:nvSpPr>
          <p:cNvPr id="7" name="Picture Placeholder 6"/>
          <p:cNvSpPr>
            <a:spLocks noGrp="1"/>
          </p:cNvSpPr>
          <p:nvPr>
            <p:ph type="pic" sz="quarter" idx="10" hasCustomPrompt="1"/>
          </p:nvPr>
        </p:nvSpPr>
        <p:spPr>
          <a:xfrm>
            <a:off x="2866022" y="4085830"/>
            <a:ext cx="1252659" cy="1787027"/>
          </a:xfrm>
          <a:prstGeom prst="rect">
            <a:avLst/>
          </a:prstGeom>
        </p:spPr>
        <p:txBody>
          <a:bodyPr anchor="ctr"/>
          <a:lstStyle>
            <a:lvl1pPr marL="0" indent="0" algn="ctr">
              <a:buNone/>
              <a:defRPr sz="1200"/>
            </a:lvl1pPr>
          </a:lstStyle>
          <a:p>
            <a:r>
              <a:rPr lang="en-US" dirty="0"/>
              <a:t>Image Placeholder</a:t>
            </a:r>
          </a:p>
        </p:txBody>
      </p:sp>
    </p:spTree>
    <p:extLst>
      <p:ext uri="{BB962C8B-B14F-4D97-AF65-F5344CB8AC3E}">
        <p14:creationId xmlns:p14="http://schemas.microsoft.com/office/powerpoint/2010/main" val="3688871426"/>
      </p:ext>
    </p:extLst>
  </p:cSld>
  <p:clrMapOvr>
    <a:masterClrMapping/>
  </p:clrMapOvr>
</p:sldLayout>
</file>

<file path=ppt/slideLayouts/slideLayout465.xml><?xml version="1.0" encoding="utf-8"?>
<p:sldLayout xmlns:a="http://schemas.openxmlformats.org/drawingml/2006/main" xmlns:r="http://schemas.openxmlformats.org/officeDocument/2006/relationships" xmlns:p="http://schemas.openxmlformats.org/presentationml/2006/main" userDrawn="1">
  <p:cSld name="91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4600575" y="3061068"/>
            <a:ext cx="2905124" cy="1830019"/>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971102104"/>
      </p:ext>
    </p:extLst>
  </p:cSld>
  <p:clrMapOvr>
    <a:masterClrMapping/>
  </p:clrMapOvr>
</p:sldLayout>
</file>

<file path=ppt/slideLayouts/slideLayout466.xml><?xml version="1.0" encoding="utf-8"?>
<p:sldLayout xmlns:a="http://schemas.openxmlformats.org/drawingml/2006/main" xmlns:r="http://schemas.openxmlformats.org/officeDocument/2006/relationships" xmlns:p="http://schemas.openxmlformats.org/presentationml/2006/main" userDrawn="1">
  <p:cSld name="92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261184" y="2745626"/>
            <a:ext cx="4897356" cy="2994345"/>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905117853"/>
      </p:ext>
    </p:extLst>
  </p:cSld>
  <p:clrMapOvr>
    <a:masterClrMapping/>
  </p:clrMapOvr>
</p:sldLayout>
</file>

<file path=ppt/slideLayouts/slideLayout467.xml><?xml version="1.0" encoding="utf-8"?>
<p:sldLayout xmlns:a="http://schemas.openxmlformats.org/drawingml/2006/main" xmlns:r="http://schemas.openxmlformats.org/officeDocument/2006/relationships" xmlns:p="http://schemas.openxmlformats.org/presentationml/2006/main" userDrawn="1">
  <p:cSld name="93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457325" y="3443289"/>
            <a:ext cx="3490914" cy="2195512"/>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422567948"/>
      </p:ext>
    </p:extLst>
  </p:cSld>
  <p:clrMapOvr>
    <a:masterClrMapping/>
  </p:clrMapOvr>
</p:sldLayout>
</file>

<file path=ppt/slideLayouts/slideLayout468.xml><?xml version="1.0" encoding="utf-8"?>
<p:sldLayout xmlns:a="http://schemas.openxmlformats.org/drawingml/2006/main" xmlns:r="http://schemas.openxmlformats.org/officeDocument/2006/relationships" xmlns:p="http://schemas.openxmlformats.org/presentationml/2006/main" userDrawn="1">
  <p:cSld name="94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005638" y="1052513"/>
            <a:ext cx="3424236" cy="1904999"/>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87295137"/>
      </p:ext>
    </p:extLst>
  </p:cSld>
  <p:clrMapOvr>
    <a:masterClrMapping/>
  </p:clrMapOvr>
</p:sldLayout>
</file>

<file path=ppt/slideLayouts/slideLayout469.xml><?xml version="1.0" encoding="utf-8"?>
<p:sldLayout xmlns:a="http://schemas.openxmlformats.org/drawingml/2006/main" xmlns:r="http://schemas.openxmlformats.org/officeDocument/2006/relationships" xmlns:p="http://schemas.openxmlformats.org/presentationml/2006/main" userDrawn="1">
  <p:cSld name="95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rot="20897757">
            <a:off x="1629149" y="1582956"/>
            <a:ext cx="4069152" cy="2919988"/>
          </a:xfrm>
          <a:custGeom>
            <a:avLst/>
            <a:gdLst>
              <a:gd name="connsiteX0" fmla="*/ 4068424 w 4069152"/>
              <a:gd name="connsiteY0" fmla="*/ 70702 h 2919988"/>
              <a:gd name="connsiteX1" fmla="*/ 4069152 w 4069152"/>
              <a:gd name="connsiteY1" fmla="*/ 2634258 h 2919988"/>
              <a:gd name="connsiteX2" fmla="*/ 63108 w 4069152"/>
              <a:gd name="connsiteY2" fmla="*/ 2919988 h 2919988"/>
              <a:gd name="connsiteX3" fmla="*/ 0 w 4069152"/>
              <a:gd name="connsiteY3" fmla="*/ 0 h 2919988"/>
            </a:gdLst>
            <a:ahLst/>
            <a:cxnLst>
              <a:cxn ang="0">
                <a:pos x="connsiteX0" y="connsiteY0"/>
              </a:cxn>
              <a:cxn ang="0">
                <a:pos x="connsiteX1" y="connsiteY1"/>
              </a:cxn>
              <a:cxn ang="0">
                <a:pos x="connsiteX2" y="connsiteY2"/>
              </a:cxn>
              <a:cxn ang="0">
                <a:pos x="connsiteX3" y="connsiteY3"/>
              </a:cxn>
            </a:cxnLst>
            <a:rect l="l" t="t" r="r" b="b"/>
            <a:pathLst>
              <a:path w="4069152" h="2919988">
                <a:moveTo>
                  <a:pt x="4068424" y="70702"/>
                </a:moveTo>
                <a:cubicBezTo>
                  <a:pt x="4068667" y="925221"/>
                  <a:pt x="4068909" y="1779739"/>
                  <a:pt x="4069152" y="2634258"/>
                </a:cubicBezTo>
                <a:lnTo>
                  <a:pt x="63108" y="2919988"/>
                </a:lnTo>
                <a:lnTo>
                  <a:pt x="0" y="0"/>
                </a:lnTo>
                <a:close/>
              </a:path>
            </a:pathLst>
          </a:custGeom>
        </p:spPr>
        <p:txBody>
          <a:bodyPr wrap="square" anchor="ctr">
            <a:noAutofit/>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97069018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userDrawn="1">
  <p:cSld name="IMAGE-LAYOUT-108">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59B98A-3E9B-4864-B1E6-6A9B088782A0}"/>
              </a:ext>
            </a:extLst>
          </p:cNvPr>
          <p:cNvSpPr>
            <a:spLocks noGrp="1"/>
          </p:cNvSpPr>
          <p:nvPr>
            <p:ph type="pic" sz="quarter" idx="11"/>
          </p:nvPr>
        </p:nvSpPr>
        <p:spPr>
          <a:xfrm>
            <a:off x="1153484" y="888999"/>
            <a:ext cx="5080001" cy="5080001"/>
          </a:xfrm>
          <a:prstGeom prst="ellipse">
            <a:avLst/>
          </a:prstGeom>
          <a:solidFill>
            <a:schemeClr val="bg2">
              <a:lumMod val="75000"/>
            </a:schemeClr>
          </a:solidFill>
          <a:effectLst>
            <a:outerShdw blurRad="635000" dist="1524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888026445"/>
      </p:ext>
    </p:extLst>
  </p:cSld>
  <p:clrMapOvr>
    <a:masterClrMapping/>
  </p:clrMapOvr>
  <p:hf sldNum="0" hdr="0" ftr="0" dt="0"/>
</p:sldLayout>
</file>

<file path=ppt/slideLayouts/slideLayout470.xml><?xml version="1.0" encoding="utf-8"?>
<p:sldLayout xmlns:a="http://schemas.openxmlformats.org/drawingml/2006/main" xmlns:r="http://schemas.openxmlformats.org/officeDocument/2006/relationships" xmlns:p="http://schemas.openxmlformats.org/presentationml/2006/main" userDrawn="1">
  <p:cSld name="96_Custom Layout">
    <p:spTree>
      <p:nvGrpSpPr>
        <p:cNvPr id="1" name=""/>
        <p:cNvGrpSpPr/>
        <p:nvPr/>
      </p:nvGrpSpPr>
      <p:grpSpPr>
        <a:xfrm>
          <a:off x="0" y="0"/>
          <a:ext cx="0" cy="0"/>
          <a:chOff x="0" y="0"/>
          <a:chExt cx="0" cy="0"/>
        </a:xfrm>
      </p:grpSpPr>
      <p:sp>
        <p:nvSpPr>
          <p:cNvPr id="16" name="Picture Placeholder 15"/>
          <p:cNvSpPr>
            <a:spLocks noGrp="1"/>
          </p:cNvSpPr>
          <p:nvPr>
            <p:ph type="pic" sz="quarter" idx="13"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8" name="Picture Placeholder 7"/>
          <p:cNvSpPr>
            <a:spLocks noGrp="1"/>
          </p:cNvSpPr>
          <p:nvPr>
            <p:ph type="pic" sz="quarter" idx="10" hasCustomPrompt="1"/>
          </p:nvPr>
        </p:nvSpPr>
        <p:spPr>
          <a:xfrm>
            <a:off x="2516507" y="2719388"/>
            <a:ext cx="4776787" cy="3000375"/>
          </a:xfrm>
          <a:custGeom>
            <a:avLst/>
            <a:gdLst>
              <a:gd name="connsiteX0" fmla="*/ 0 w 4776787"/>
              <a:gd name="connsiteY0" fmla="*/ 0 h 3000375"/>
              <a:gd name="connsiteX1" fmla="*/ 4776787 w 4776787"/>
              <a:gd name="connsiteY1" fmla="*/ 0 h 3000375"/>
              <a:gd name="connsiteX2" fmla="*/ 4776787 w 4776787"/>
              <a:gd name="connsiteY2" fmla="*/ 3000375 h 3000375"/>
              <a:gd name="connsiteX3" fmla="*/ 0 w 4776787"/>
              <a:gd name="connsiteY3" fmla="*/ 3000375 h 3000375"/>
            </a:gdLst>
            <a:ahLst/>
            <a:cxnLst>
              <a:cxn ang="0">
                <a:pos x="connsiteX0" y="connsiteY0"/>
              </a:cxn>
              <a:cxn ang="0">
                <a:pos x="connsiteX1" y="connsiteY1"/>
              </a:cxn>
              <a:cxn ang="0">
                <a:pos x="connsiteX2" y="connsiteY2"/>
              </a:cxn>
              <a:cxn ang="0">
                <a:pos x="connsiteX3" y="connsiteY3"/>
              </a:cxn>
            </a:cxnLst>
            <a:rect l="l" t="t" r="r" b="b"/>
            <a:pathLst>
              <a:path w="4776787" h="3000375">
                <a:moveTo>
                  <a:pt x="0" y="0"/>
                </a:moveTo>
                <a:lnTo>
                  <a:pt x="4776787" y="0"/>
                </a:lnTo>
                <a:lnTo>
                  <a:pt x="4776787" y="3000375"/>
                </a:lnTo>
                <a:lnTo>
                  <a:pt x="0" y="3000375"/>
                </a:lnTo>
                <a:close/>
              </a:path>
            </a:pathLst>
          </a:custGeom>
        </p:spPr>
        <p:txBody>
          <a:bodyPr wrap="square" anchor="ctr">
            <a:noAutofit/>
          </a:bodyPr>
          <a:lstStyle>
            <a:lvl1pPr marL="0" indent="0" algn="ctr">
              <a:buNone/>
              <a:defRPr sz="1500">
                <a:solidFill>
                  <a:schemeClr val="bg1"/>
                </a:solidFill>
              </a:defRPr>
            </a:lvl1pPr>
          </a:lstStyle>
          <a:p>
            <a:r>
              <a:rPr lang="en-US" dirty="0"/>
              <a:t>Image Placeholder</a:t>
            </a:r>
          </a:p>
        </p:txBody>
      </p:sp>
      <p:sp>
        <p:nvSpPr>
          <p:cNvPr id="11" name="Picture Placeholder 10"/>
          <p:cNvSpPr>
            <a:spLocks noGrp="1"/>
          </p:cNvSpPr>
          <p:nvPr>
            <p:ph type="pic" sz="quarter" idx="11" hasCustomPrompt="1"/>
          </p:nvPr>
        </p:nvSpPr>
        <p:spPr>
          <a:xfrm>
            <a:off x="6891338" y="2345078"/>
            <a:ext cx="2419350" cy="3469935"/>
          </a:xfrm>
          <a:custGeom>
            <a:avLst/>
            <a:gdLst>
              <a:gd name="connsiteX0" fmla="*/ 72242 w 2419350"/>
              <a:gd name="connsiteY0" fmla="*/ 0 h 3469935"/>
              <a:gd name="connsiteX1" fmla="*/ 2347108 w 2419350"/>
              <a:gd name="connsiteY1" fmla="*/ 0 h 3469935"/>
              <a:gd name="connsiteX2" fmla="*/ 2419350 w 2419350"/>
              <a:gd name="connsiteY2" fmla="*/ 72242 h 3469935"/>
              <a:gd name="connsiteX3" fmla="*/ 2419350 w 2419350"/>
              <a:gd name="connsiteY3" fmla="*/ 3397693 h 3469935"/>
              <a:gd name="connsiteX4" fmla="*/ 2347108 w 2419350"/>
              <a:gd name="connsiteY4" fmla="*/ 3469935 h 3469935"/>
              <a:gd name="connsiteX5" fmla="*/ 72242 w 2419350"/>
              <a:gd name="connsiteY5" fmla="*/ 3469935 h 3469935"/>
              <a:gd name="connsiteX6" fmla="*/ 0 w 2419350"/>
              <a:gd name="connsiteY6" fmla="*/ 3397693 h 3469935"/>
              <a:gd name="connsiteX7" fmla="*/ 0 w 2419350"/>
              <a:gd name="connsiteY7" fmla="*/ 72242 h 3469935"/>
              <a:gd name="connsiteX8" fmla="*/ 72242 w 2419350"/>
              <a:gd name="connsiteY8" fmla="*/ 0 h 346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9350" h="3469935">
                <a:moveTo>
                  <a:pt x="72242" y="0"/>
                </a:moveTo>
                <a:lnTo>
                  <a:pt x="2347108" y="0"/>
                </a:lnTo>
                <a:cubicBezTo>
                  <a:pt x="2387006" y="0"/>
                  <a:pt x="2419350" y="32344"/>
                  <a:pt x="2419350" y="72242"/>
                </a:cubicBezTo>
                <a:lnTo>
                  <a:pt x="2419350" y="3397693"/>
                </a:lnTo>
                <a:cubicBezTo>
                  <a:pt x="2419350" y="3437591"/>
                  <a:pt x="2387006" y="3469935"/>
                  <a:pt x="2347108" y="3469935"/>
                </a:cubicBezTo>
                <a:lnTo>
                  <a:pt x="72242" y="3469935"/>
                </a:lnTo>
                <a:cubicBezTo>
                  <a:pt x="32344" y="3469935"/>
                  <a:pt x="0" y="3437591"/>
                  <a:pt x="0" y="3397693"/>
                </a:cubicBezTo>
                <a:lnTo>
                  <a:pt x="0" y="72242"/>
                </a:lnTo>
                <a:cubicBezTo>
                  <a:pt x="0" y="32344"/>
                  <a:pt x="32344" y="0"/>
                  <a:pt x="72242" y="0"/>
                </a:cubicBezTo>
                <a:close/>
              </a:path>
            </a:pathLst>
          </a:custGeom>
        </p:spPr>
        <p:txBody>
          <a:bodyPr wrap="square">
            <a:noAutofit/>
          </a:bodyPr>
          <a:lstStyle>
            <a:lvl1pPr marL="0" indent="0" algn="ctr">
              <a:buNone/>
              <a:defRPr sz="1500">
                <a:solidFill>
                  <a:schemeClr val="bg1"/>
                </a:solidFill>
              </a:defRPr>
            </a:lvl1pPr>
          </a:lstStyle>
          <a:p>
            <a:r>
              <a:rPr lang="en-US" dirty="0"/>
              <a:t>Image Placeholder</a:t>
            </a:r>
          </a:p>
        </p:txBody>
      </p:sp>
      <p:sp>
        <p:nvSpPr>
          <p:cNvPr id="14" name="Picture Placeholder 13"/>
          <p:cNvSpPr>
            <a:spLocks noGrp="1"/>
          </p:cNvSpPr>
          <p:nvPr>
            <p:ph type="pic" sz="quarter" idx="12" hasCustomPrompt="1"/>
          </p:nvPr>
        </p:nvSpPr>
        <p:spPr>
          <a:xfrm>
            <a:off x="8858253" y="3820908"/>
            <a:ext cx="1036440" cy="2190046"/>
          </a:xfrm>
          <a:custGeom>
            <a:avLst/>
            <a:gdLst>
              <a:gd name="connsiteX0" fmla="*/ 98899 w 1036440"/>
              <a:gd name="connsiteY0" fmla="*/ 151 h 2190046"/>
              <a:gd name="connsiteX1" fmla="*/ 108101 w 1036440"/>
              <a:gd name="connsiteY1" fmla="*/ 188 h 2190046"/>
              <a:gd name="connsiteX2" fmla="*/ 220169 w 1036440"/>
              <a:gd name="connsiteY2" fmla="*/ 188 h 2190046"/>
              <a:gd name="connsiteX3" fmla="*/ 234476 w 1036440"/>
              <a:gd name="connsiteY3" fmla="*/ 7313 h 2190046"/>
              <a:gd name="connsiteX4" fmla="*/ 240834 w 1036440"/>
              <a:gd name="connsiteY4" fmla="*/ 40565 h 2190046"/>
              <a:gd name="connsiteX5" fmla="*/ 294086 w 1036440"/>
              <a:gd name="connsiteY5" fmla="*/ 83316 h 2190046"/>
              <a:gd name="connsiteX6" fmla="*/ 740770 w 1036440"/>
              <a:gd name="connsiteY6" fmla="*/ 83316 h 2190046"/>
              <a:gd name="connsiteX7" fmla="*/ 805945 w 1036440"/>
              <a:gd name="connsiteY7" fmla="*/ 16813 h 2190046"/>
              <a:gd name="connsiteX8" fmla="*/ 821841 w 1036440"/>
              <a:gd name="connsiteY8" fmla="*/ 979 h 2190046"/>
              <a:gd name="connsiteX9" fmla="*/ 918808 w 1036440"/>
              <a:gd name="connsiteY9" fmla="*/ 979 h 2190046"/>
              <a:gd name="connsiteX10" fmla="*/ 999084 w 1036440"/>
              <a:gd name="connsiteY10" fmla="*/ 24731 h 2190046"/>
              <a:gd name="connsiteX11" fmla="*/ 1036440 w 1036440"/>
              <a:gd name="connsiteY11" fmla="*/ 95192 h 2190046"/>
              <a:gd name="connsiteX12" fmla="*/ 1027697 w 1036440"/>
              <a:gd name="connsiteY12" fmla="*/ 2038821 h 2190046"/>
              <a:gd name="connsiteX13" fmla="*/ 1007827 w 1036440"/>
              <a:gd name="connsiteY13" fmla="*/ 2151242 h 2190046"/>
              <a:gd name="connsiteX14" fmla="*/ 932320 w 1036440"/>
              <a:gd name="connsiteY14" fmla="*/ 2190036 h 2190046"/>
              <a:gd name="connsiteX15" fmla="*/ 137509 w 1036440"/>
              <a:gd name="connsiteY15" fmla="*/ 2190036 h 2190046"/>
              <a:gd name="connsiteX16" fmla="*/ 27030 w 1036440"/>
              <a:gd name="connsiteY16" fmla="*/ 2156784 h 2190046"/>
              <a:gd name="connsiteX17" fmla="*/ 801 w 1036440"/>
              <a:gd name="connsiteY17" fmla="*/ 2049113 h 2190046"/>
              <a:gd name="connsiteX18" fmla="*/ 5570 w 1036440"/>
              <a:gd name="connsiteY18" fmla="*/ 169612 h 2190046"/>
              <a:gd name="connsiteX19" fmla="*/ 19877 w 1036440"/>
              <a:gd name="connsiteY19" fmla="*/ 54815 h 2190046"/>
              <a:gd name="connsiteX20" fmla="*/ 98899 w 1036440"/>
              <a:gd name="connsiteY20" fmla="*/ 151 h 21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6440" h="2190046">
                <a:moveTo>
                  <a:pt x="98899" y="151"/>
                </a:moveTo>
                <a:cubicBezTo>
                  <a:pt x="104624" y="-208"/>
                  <a:pt x="108101" y="188"/>
                  <a:pt x="108101" y="188"/>
                </a:cubicBezTo>
                <a:cubicBezTo>
                  <a:pt x="108101" y="188"/>
                  <a:pt x="108101" y="188"/>
                  <a:pt x="220169" y="188"/>
                </a:cubicBezTo>
                <a:cubicBezTo>
                  <a:pt x="229707" y="979"/>
                  <a:pt x="231296" y="2563"/>
                  <a:pt x="234476" y="7313"/>
                </a:cubicBezTo>
                <a:cubicBezTo>
                  <a:pt x="236860" y="12063"/>
                  <a:pt x="237655" y="22355"/>
                  <a:pt x="240834" y="40565"/>
                </a:cubicBezTo>
                <a:cubicBezTo>
                  <a:pt x="248782" y="80150"/>
                  <a:pt x="294086" y="83316"/>
                  <a:pt x="294086" y="83316"/>
                </a:cubicBezTo>
                <a:cubicBezTo>
                  <a:pt x="294086" y="83316"/>
                  <a:pt x="681159" y="83316"/>
                  <a:pt x="740770" y="83316"/>
                </a:cubicBezTo>
                <a:cubicBezTo>
                  <a:pt x="800381" y="83316"/>
                  <a:pt x="805945" y="31856"/>
                  <a:pt x="805945" y="16813"/>
                </a:cubicBezTo>
                <a:cubicBezTo>
                  <a:pt x="805945" y="979"/>
                  <a:pt x="821841" y="979"/>
                  <a:pt x="821841" y="979"/>
                </a:cubicBezTo>
                <a:cubicBezTo>
                  <a:pt x="821841" y="979"/>
                  <a:pt x="890990" y="979"/>
                  <a:pt x="918808" y="979"/>
                </a:cubicBezTo>
                <a:cubicBezTo>
                  <a:pt x="946626" y="979"/>
                  <a:pt x="968881" y="4938"/>
                  <a:pt x="999084" y="24731"/>
                </a:cubicBezTo>
                <a:cubicBezTo>
                  <a:pt x="1034850" y="48482"/>
                  <a:pt x="1036440" y="95192"/>
                  <a:pt x="1036440" y="95192"/>
                </a:cubicBezTo>
                <a:cubicBezTo>
                  <a:pt x="1036440" y="95192"/>
                  <a:pt x="1027697" y="2009528"/>
                  <a:pt x="1027697" y="2038821"/>
                </a:cubicBezTo>
                <a:cubicBezTo>
                  <a:pt x="1027697" y="2068114"/>
                  <a:pt x="1034850" y="2115616"/>
                  <a:pt x="1007827" y="2151242"/>
                </a:cubicBezTo>
                <a:cubicBezTo>
                  <a:pt x="980803" y="2187661"/>
                  <a:pt x="932320" y="2190036"/>
                  <a:pt x="932320" y="2190036"/>
                </a:cubicBezTo>
                <a:cubicBezTo>
                  <a:pt x="932320" y="2190036"/>
                  <a:pt x="168506" y="2190036"/>
                  <a:pt x="137509" y="2190036"/>
                </a:cubicBezTo>
                <a:cubicBezTo>
                  <a:pt x="106511" y="2190036"/>
                  <a:pt x="61207" y="2191619"/>
                  <a:pt x="27030" y="2156784"/>
                </a:cubicBezTo>
                <a:cubicBezTo>
                  <a:pt x="-7147" y="2121158"/>
                  <a:pt x="801" y="2049113"/>
                  <a:pt x="801" y="2049113"/>
                </a:cubicBezTo>
                <a:cubicBezTo>
                  <a:pt x="801" y="2049113"/>
                  <a:pt x="5570" y="204447"/>
                  <a:pt x="5570" y="169612"/>
                </a:cubicBezTo>
                <a:cubicBezTo>
                  <a:pt x="5570" y="133985"/>
                  <a:pt x="1596" y="90442"/>
                  <a:pt x="19877" y="54815"/>
                </a:cubicBezTo>
                <a:cubicBezTo>
                  <a:pt x="44317" y="9094"/>
                  <a:pt x="81723" y="1227"/>
                  <a:pt x="98899" y="151"/>
                </a:cubicBezTo>
                <a:close/>
              </a:path>
            </a:pathLst>
          </a:custGeom>
        </p:spPr>
        <p:txBody>
          <a:bodyPr wrap="square" anchor="ctr">
            <a:noAutofit/>
          </a:bodyPr>
          <a:lstStyle>
            <a:lvl1pPr marL="0" indent="0" algn="ctr">
              <a:buNone/>
              <a:defRPr sz="1000">
                <a:solidFill>
                  <a:schemeClr val="bg1"/>
                </a:solidFill>
              </a:defRPr>
            </a:lvl1pPr>
          </a:lstStyle>
          <a:p>
            <a:r>
              <a:rPr lang="en-US" dirty="0"/>
              <a:t>Image Placeholder</a:t>
            </a:r>
          </a:p>
        </p:txBody>
      </p:sp>
    </p:spTree>
    <p:extLst>
      <p:ext uri="{BB962C8B-B14F-4D97-AF65-F5344CB8AC3E}">
        <p14:creationId xmlns:p14="http://schemas.microsoft.com/office/powerpoint/2010/main" val="1804876962"/>
      </p:ext>
    </p:extLst>
  </p:cSld>
  <p:clrMapOvr>
    <a:masterClrMapping/>
  </p:clrMapOvr>
</p:sldLayout>
</file>

<file path=ppt/slideLayouts/slideLayout471.xml><?xml version="1.0" encoding="utf-8"?>
<p:sldLayout xmlns:a="http://schemas.openxmlformats.org/drawingml/2006/main" xmlns:r="http://schemas.openxmlformats.org/officeDocument/2006/relationships" xmlns:p="http://schemas.openxmlformats.org/presentationml/2006/main" userDrawn="1">
  <p:cSld name="97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09023" y="2448379"/>
            <a:ext cx="4158796" cy="2385302"/>
          </a:xfrm>
          <a:prstGeom prst="rect">
            <a:avLst/>
          </a:prstGeom>
        </p:spPr>
        <p:txBody>
          <a:bodyPr anchor="ctr"/>
          <a:lstStyle>
            <a:lvl1pPr marL="0" indent="0" algn="ctr">
              <a:buNone/>
              <a:defRPr sz="1800">
                <a:solidFill>
                  <a:schemeClr val="bg1"/>
                </a:solidFill>
              </a:defRPr>
            </a:lvl1pPr>
          </a:lstStyle>
          <a:p>
            <a:r>
              <a:rPr lang="en-US" dirty="0"/>
              <a:t>Image Placeholder</a:t>
            </a:r>
          </a:p>
        </p:txBody>
      </p:sp>
    </p:spTree>
    <p:extLst>
      <p:ext uri="{BB962C8B-B14F-4D97-AF65-F5344CB8AC3E}">
        <p14:creationId xmlns:p14="http://schemas.microsoft.com/office/powerpoint/2010/main" val="2232478247"/>
      </p:ext>
    </p:extLst>
  </p:cSld>
  <p:clrMapOvr>
    <a:masterClrMapping/>
  </p:clrMapOvr>
</p:sldLayout>
</file>

<file path=ppt/slideLayouts/slideLayout472.xml><?xml version="1.0" encoding="utf-8"?>
<p:sldLayout xmlns:a="http://schemas.openxmlformats.org/drawingml/2006/main" xmlns:r="http://schemas.openxmlformats.org/officeDocument/2006/relationships" xmlns:p="http://schemas.openxmlformats.org/presentationml/2006/main" userDrawn="1">
  <p:cSld name="98_Custom Layout">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4016602" y="1983922"/>
            <a:ext cx="4158796" cy="2385302"/>
          </a:xfrm>
          <a:prstGeom prst="rect">
            <a:avLst/>
          </a:prstGeom>
        </p:spPr>
        <p:txBody>
          <a:bodyPr anchor="ctr"/>
          <a:lstStyle>
            <a:lvl1pPr marL="0" indent="0" algn="ctr">
              <a:buNone/>
              <a:defRPr sz="1800">
                <a:solidFill>
                  <a:schemeClr val="bg1"/>
                </a:solidFill>
              </a:defRPr>
            </a:lvl1pPr>
          </a:lstStyle>
          <a:p>
            <a:r>
              <a:rPr lang="en-US" dirty="0"/>
              <a:t>Image Placeholder</a:t>
            </a:r>
          </a:p>
        </p:txBody>
      </p:sp>
    </p:spTree>
    <p:extLst>
      <p:ext uri="{BB962C8B-B14F-4D97-AF65-F5344CB8AC3E}">
        <p14:creationId xmlns:p14="http://schemas.microsoft.com/office/powerpoint/2010/main" val="977330728"/>
      </p:ext>
    </p:extLst>
  </p:cSld>
  <p:clrMapOvr>
    <a:masterClrMapping/>
  </p:clrMapOvr>
</p:sldLayout>
</file>

<file path=ppt/slideLayouts/slideLayout473.xml><?xml version="1.0" encoding="utf-8"?>
<p:sldLayout xmlns:a="http://schemas.openxmlformats.org/drawingml/2006/main" xmlns:r="http://schemas.openxmlformats.org/officeDocument/2006/relationships" xmlns:p="http://schemas.openxmlformats.org/presentationml/2006/main" userDrawn="1">
  <p:cSld name="99_Custom Layout">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1586"/>
            <a:ext cx="12203112" cy="5380039"/>
          </a:xfrm>
          <a:prstGeom prst="rect">
            <a:avLst/>
          </a:prstGeom>
        </p:spPr>
        <p:txBody>
          <a:bodyPr/>
          <a:lstStyle>
            <a:lvl1pPr marL="0" indent="0" algn="ctr">
              <a:buNone/>
              <a:defRPr sz="1800"/>
            </a:lvl1pPr>
          </a:lstStyle>
          <a:p>
            <a:r>
              <a:rPr lang="en-US" dirty="0"/>
              <a:t>Image Placeholder</a:t>
            </a:r>
          </a:p>
        </p:txBody>
      </p:sp>
      <p:sp>
        <p:nvSpPr>
          <p:cNvPr id="5" name="Picture Placeholder 4"/>
          <p:cNvSpPr>
            <a:spLocks noGrp="1"/>
          </p:cNvSpPr>
          <p:nvPr>
            <p:ph type="pic" sz="quarter" idx="11" hasCustomPrompt="1"/>
          </p:nvPr>
        </p:nvSpPr>
        <p:spPr>
          <a:xfrm>
            <a:off x="3609373" y="2448378"/>
            <a:ext cx="4158796" cy="2385303"/>
          </a:xfrm>
          <a:prstGeom prst="rect">
            <a:avLst/>
          </a:prstGeom>
        </p:spPr>
        <p:txBody>
          <a:bodyPr anchor="ctr"/>
          <a:lstStyle>
            <a:lvl1pPr marL="0" indent="0" algn="ctr">
              <a:buNone/>
              <a:defRPr sz="1800">
                <a:solidFill>
                  <a:schemeClr val="bg1"/>
                </a:solidFill>
              </a:defRPr>
            </a:lvl1pPr>
          </a:lstStyle>
          <a:p>
            <a:r>
              <a:rPr lang="en-US" dirty="0"/>
              <a:t>Image Placeholder</a:t>
            </a:r>
          </a:p>
        </p:txBody>
      </p:sp>
      <p:sp>
        <p:nvSpPr>
          <p:cNvPr id="22" name="Picture Placeholder 21"/>
          <p:cNvSpPr>
            <a:spLocks noGrp="1"/>
          </p:cNvSpPr>
          <p:nvPr>
            <p:ph type="pic" sz="quarter" idx="14" hasCustomPrompt="1"/>
          </p:nvPr>
        </p:nvSpPr>
        <p:spPr>
          <a:xfrm>
            <a:off x="7124699" y="3989163"/>
            <a:ext cx="3354565" cy="2106837"/>
          </a:xfrm>
          <a:prstGeom prst="rect">
            <a:avLst/>
          </a:prstGeom>
        </p:spPr>
        <p:txBody>
          <a:bodyPr anchor="ctr"/>
          <a:lstStyle>
            <a:lvl1pPr marL="0" indent="0" algn="ctr">
              <a:buNone/>
              <a:defRPr sz="1500">
                <a:solidFill>
                  <a:schemeClr val="bg1"/>
                </a:solidFill>
              </a:defRPr>
            </a:lvl1pPr>
          </a:lstStyle>
          <a:p>
            <a:r>
              <a:rPr lang="en-US" dirty="0"/>
              <a:t>Image Placeholder</a:t>
            </a:r>
          </a:p>
        </p:txBody>
      </p:sp>
      <p:sp>
        <p:nvSpPr>
          <p:cNvPr id="17" name="Picture Placeholder 16"/>
          <p:cNvSpPr>
            <a:spLocks noGrp="1"/>
          </p:cNvSpPr>
          <p:nvPr>
            <p:ph type="pic" sz="quarter" idx="12" hasCustomPrompt="1"/>
          </p:nvPr>
        </p:nvSpPr>
        <p:spPr>
          <a:xfrm>
            <a:off x="2524593" y="4248754"/>
            <a:ext cx="1367204" cy="1960902"/>
          </a:xfrm>
          <a:custGeom>
            <a:avLst/>
            <a:gdLst>
              <a:gd name="connsiteX0" fmla="*/ 40825 w 1367204"/>
              <a:gd name="connsiteY0" fmla="*/ 0 h 1960902"/>
              <a:gd name="connsiteX1" fmla="*/ 1326379 w 1367204"/>
              <a:gd name="connsiteY1" fmla="*/ 0 h 1960902"/>
              <a:gd name="connsiteX2" fmla="*/ 1367204 w 1367204"/>
              <a:gd name="connsiteY2" fmla="*/ 40825 h 1960902"/>
              <a:gd name="connsiteX3" fmla="*/ 1367204 w 1367204"/>
              <a:gd name="connsiteY3" fmla="*/ 1920077 h 1960902"/>
              <a:gd name="connsiteX4" fmla="*/ 1326379 w 1367204"/>
              <a:gd name="connsiteY4" fmla="*/ 1960902 h 1960902"/>
              <a:gd name="connsiteX5" fmla="*/ 40825 w 1367204"/>
              <a:gd name="connsiteY5" fmla="*/ 1960902 h 1960902"/>
              <a:gd name="connsiteX6" fmla="*/ 0 w 1367204"/>
              <a:gd name="connsiteY6" fmla="*/ 1920077 h 1960902"/>
              <a:gd name="connsiteX7" fmla="*/ 0 w 1367204"/>
              <a:gd name="connsiteY7" fmla="*/ 40825 h 1960902"/>
              <a:gd name="connsiteX8" fmla="*/ 40825 w 1367204"/>
              <a:gd name="connsiteY8" fmla="*/ 0 h 1960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7204" h="1960902">
                <a:moveTo>
                  <a:pt x="40825" y="0"/>
                </a:moveTo>
                <a:lnTo>
                  <a:pt x="1326379" y="0"/>
                </a:lnTo>
                <a:cubicBezTo>
                  <a:pt x="1348926" y="0"/>
                  <a:pt x="1367204" y="18278"/>
                  <a:pt x="1367204" y="40825"/>
                </a:cubicBezTo>
                <a:lnTo>
                  <a:pt x="1367204" y="1920077"/>
                </a:lnTo>
                <a:cubicBezTo>
                  <a:pt x="1367204" y="1942624"/>
                  <a:pt x="1348926" y="1960902"/>
                  <a:pt x="1326379" y="1960902"/>
                </a:cubicBezTo>
                <a:lnTo>
                  <a:pt x="40825" y="1960902"/>
                </a:lnTo>
                <a:cubicBezTo>
                  <a:pt x="18278" y="1960902"/>
                  <a:pt x="0" y="1942624"/>
                  <a:pt x="0" y="1920077"/>
                </a:cubicBezTo>
                <a:lnTo>
                  <a:pt x="0" y="40825"/>
                </a:lnTo>
                <a:cubicBezTo>
                  <a:pt x="0" y="18278"/>
                  <a:pt x="18278" y="0"/>
                  <a:pt x="40825" y="0"/>
                </a:cubicBezTo>
                <a:close/>
              </a:path>
            </a:pathLst>
          </a:custGeom>
        </p:spPr>
        <p:txBody>
          <a:bodyPr wrap="square" anchor="ctr">
            <a:noAutofit/>
          </a:bodyPr>
          <a:lstStyle>
            <a:lvl1pPr marL="0" indent="0" algn="ctr">
              <a:buNone/>
              <a:defRPr sz="1500">
                <a:solidFill>
                  <a:schemeClr val="bg1"/>
                </a:solidFill>
              </a:defRPr>
            </a:lvl1pPr>
          </a:lstStyle>
          <a:p>
            <a:r>
              <a:rPr lang="en-US" dirty="0"/>
              <a:t>Image Placeholder</a:t>
            </a:r>
          </a:p>
        </p:txBody>
      </p:sp>
      <p:sp>
        <p:nvSpPr>
          <p:cNvPr id="20" name="Picture Placeholder 19"/>
          <p:cNvSpPr>
            <a:spLocks noGrp="1"/>
          </p:cNvSpPr>
          <p:nvPr>
            <p:ph type="pic" sz="quarter" idx="13" hasCustomPrompt="1"/>
          </p:nvPr>
        </p:nvSpPr>
        <p:spPr>
          <a:xfrm>
            <a:off x="1992310" y="4962071"/>
            <a:ext cx="638397" cy="1348964"/>
          </a:xfrm>
          <a:custGeom>
            <a:avLst/>
            <a:gdLst>
              <a:gd name="connsiteX0" fmla="*/ 60917 w 638397"/>
              <a:gd name="connsiteY0" fmla="*/ 93 h 1348964"/>
              <a:gd name="connsiteX1" fmla="*/ 66585 w 638397"/>
              <a:gd name="connsiteY1" fmla="*/ 116 h 1348964"/>
              <a:gd name="connsiteX2" fmla="*/ 135614 w 638397"/>
              <a:gd name="connsiteY2" fmla="*/ 116 h 1348964"/>
              <a:gd name="connsiteX3" fmla="*/ 144426 w 638397"/>
              <a:gd name="connsiteY3" fmla="*/ 4505 h 1348964"/>
              <a:gd name="connsiteX4" fmla="*/ 148342 w 638397"/>
              <a:gd name="connsiteY4" fmla="*/ 24987 h 1348964"/>
              <a:gd name="connsiteX5" fmla="*/ 181143 w 638397"/>
              <a:gd name="connsiteY5" fmla="*/ 51320 h 1348964"/>
              <a:gd name="connsiteX6" fmla="*/ 456279 w 638397"/>
              <a:gd name="connsiteY6" fmla="*/ 51320 h 1348964"/>
              <a:gd name="connsiteX7" fmla="*/ 496423 w 638397"/>
              <a:gd name="connsiteY7" fmla="*/ 10357 h 1348964"/>
              <a:gd name="connsiteX8" fmla="*/ 506215 w 638397"/>
              <a:gd name="connsiteY8" fmla="*/ 604 h 1348964"/>
              <a:gd name="connsiteX9" fmla="*/ 565942 w 638397"/>
              <a:gd name="connsiteY9" fmla="*/ 604 h 1348964"/>
              <a:gd name="connsiteX10" fmla="*/ 615388 w 638397"/>
              <a:gd name="connsiteY10" fmla="*/ 15234 h 1348964"/>
              <a:gd name="connsiteX11" fmla="*/ 638397 w 638397"/>
              <a:gd name="connsiteY11" fmla="*/ 58635 h 1348964"/>
              <a:gd name="connsiteX12" fmla="*/ 633012 w 638397"/>
              <a:gd name="connsiteY12" fmla="*/ 1255817 h 1348964"/>
              <a:gd name="connsiteX13" fmla="*/ 620773 w 638397"/>
              <a:gd name="connsiteY13" fmla="*/ 1325063 h 1348964"/>
              <a:gd name="connsiteX14" fmla="*/ 574264 w 638397"/>
              <a:gd name="connsiteY14" fmla="*/ 1348958 h 1348964"/>
              <a:gd name="connsiteX15" fmla="*/ 84699 w 638397"/>
              <a:gd name="connsiteY15" fmla="*/ 1348958 h 1348964"/>
              <a:gd name="connsiteX16" fmla="*/ 16649 w 638397"/>
              <a:gd name="connsiteY16" fmla="*/ 1328477 h 1348964"/>
              <a:gd name="connsiteX17" fmla="*/ 494 w 638397"/>
              <a:gd name="connsiteY17" fmla="*/ 1262156 h 1348964"/>
              <a:gd name="connsiteX18" fmla="*/ 3431 w 638397"/>
              <a:gd name="connsiteY18" fmla="*/ 104474 h 1348964"/>
              <a:gd name="connsiteX19" fmla="*/ 12243 w 638397"/>
              <a:gd name="connsiteY19" fmla="*/ 33764 h 1348964"/>
              <a:gd name="connsiteX20" fmla="*/ 60917 w 638397"/>
              <a:gd name="connsiteY20" fmla="*/ 93 h 134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38397" h="1348964">
                <a:moveTo>
                  <a:pt x="60917" y="93"/>
                </a:moveTo>
                <a:cubicBezTo>
                  <a:pt x="64443" y="-128"/>
                  <a:pt x="66585" y="116"/>
                  <a:pt x="66585" y="116"/>
                </a:cubicBezTo>
                <a:cubicBezTo>
                  <a:pt x="66585" y="116"/>
                  <a:pt x="66585" y="116"/>
                  <a:pt x="135614" y="116"/>
                </a:cubicBezTo>
                <a:cubicBezTo>
                  <a:pt x="141489" y="604"/>
                  <a:pt x="142468" y="1579"/>
                  <a:pt x="144426" y="4505"/>
                </a:cubicBezTo>
                <a:cubicBezTo>
                  <a:pt x="145895" y="7431"/>
                  <a:pt x="146384" y="13771"/>
                  <a:pt x="148342" y="24987"/>
                </a:cubicBezTo>
                <a:cubicBezTo>
                  <a:pt x="153238" y="49369"/>
                  <a:pt x="181143" y="51320"/>
                  <a:pt x="181143" y="51320"/>
                </a:cubicBezTo>
                <a:cubicBezTo>
                  <a:pt x="181143" y="51320"/>
                  <a:pt x="419562" y="51320"/>
                  <a:pt x="456279" y="51320"/>
                </a:cubicBezTo>
                <a:cubicBezTo>
                  <a:pt x="492996" y="51320"/>
                  <a:pt x="496423" y="19622"/>
                  <a:pt x="496423" y="10357"/>
                </a:cubicBezTo>
                <a:cubicBezTo>
                  <a:pt x="496423" y="604"/>
                  <a:pt x="506215" y="604"/>
                  <a:pt x="506215" y="604"/>
                </a:cubicBezTo>
                <a:cubicBezTo>
                  <a:pt x="506215" y="604"/>
                  <a:pt x="548807" y="604"/>
                  <a:pt x="565942" y="604"/>
                </a:cubicBezTo>
                <a:cubicBezTo>
                  <a:pt x="583076" y="604"/>
                  <a:pt x="596784" y="3042"/>
                  <a:pt x="615388" y="15234"/>
                </a:cubicBezTo>
                <a:cubicBezTo>
                  <a:pt x="637418" y="29863"/>
                  <a:pt x="638397" y="58635"/>
                  <a:pt x="638397" y="58635"/>
                </a:cubicBezTo>
                <a:cubicBezTo>
                  <a:pt x="638397" y="58635"/>
                  <a:pt x="633012" y="1237774"/>
                  <a:pt x="633012" y="1255817"/>
                </a:cubicBezTo>
                <a:cubicBezTo>
                  <a:pt x="633012" y="1273860"/>
                  <a:pt x="637418" y="1303119"/>
                  <a:pt x="620773" y="1325063"/>
                </a:cubicBezTo>
                <a:cubicBezTo>
                  <a:pt x="604128" y="1347495"/>
                  <a:pt x="574264" y="1348958"/>
                  <a:pt x="574264" y="1348958"/>
                </a:cubicBezTo>
                <a:cubicBezTo>
                  <a:pt x="574264" y="1348958"/>
                  <a:pt x="103792" y="1348958"/>
                  <a:pt x="84699" y="1348958"/>
                </a:cubicBezTo>
                <a:cubicBezTo>
                  <a:pt x="65606" y="1348958"/>
                  <a:pt x="37701" y="1349933"/>
                  <a:pt x="16649" y="1328477"/>
                </a:cubicBezTo>
                <a:cubicBezTo>
                  <a:pt x="-4402" y="1306532"/>
                  <a:pt x="494" y="1262156"/>
                  <a:pt x="494" y="1262156"/>
                </a:cubicBezTo>
                <a:cubicBezTo>
                  <a:pt x="494" y="1262156"/>
                  <a:pt x="3431" y="125930"/>
                  <a:pt x="3431" y="104474"/>
                </a:cubicBezTo>
                <a:cubicBezTo>
                  <a:pt x="3431" y="82529"/>
                  <a:pt x="983" y="55709"/>
                  <a:pt x="12243" y="33764"/>
                </a:cubicBezTo>
                <a:cubicBezTo>
                  <a:pt x="27297" y="5603"/>
                  <a:pt x="50338" y="756"/>
                  <a:pt x="60917" y="93"/>
                </a:cubicBezTo>
                <a:close/>
              </a:path>
            </a:pathLst>
          </a:custGeom>
        </p:spPr>
        <p:txBody>
          <a:bodyPr wrap="square" anchor="ctr">
            <a:noAutofit/>
          </a:bodyPr>
          <a:lstStyle>
            <a:lvl1pPr marL="0" indent="0" algn="ctr">
              <a:buNone/>
              <a:defRPr sz="1000">
                <a:solidFill>
                  <a:schemeClr val="bg1"/>
                </a:solidFill>
              </a:defRPr>
            </a:lvl1pPr>
          </a:lstStyle>
          <a:p>
            <a:r>
              <a:rPr lang="en-US" dirty="0"/>
              <a:t>Image Placeholder</a:t>
            </a:r>
          </a:p>
        </p:txBody>
      </p:sp>
    </p:spTree>
    <p:extLst>
      <p:ext uri="{BB962C8B-B14F-4D97-AF65-F5344CB8AC3E}">
        <p14:creationId xmlns:p14="http://schemas.microsoft.com/office/powerpoint/2010/main" val="827755562"/>
      </p:ext>
    </p:extLst>
  </p:cSld>
  <p:clrMapOvr>
    <a:masterClrMapping/>
  </p:clrMapOvr>
</p:sldLayout>
</file>

<file path=ppt/slideLayouts/slideLayout474.xml><?xml version="1.0" encoding="utf-8"?>
<p:sldLayout xmlns:a="http://schemas.openxmlformats.org/drawingml/2006/main" xmlns:r="http://schemas.openxmlformats.org/officeDocument/2006/relationships" xmlns:p="http://schemas.openxmlformats.org/presentationml/2006/main" userDrawn="1">
  <p:cSld name="100_Custom Layout">
    <p:spTree>
      <p:nvGrpSpPr>
        <p:cNvPr id="1" name=""/>
        <p:cNvGrpSpPr/>
        <p:nvPr/>
      </p:nvGrpSpPr>
      <p:grpSpPr>
        <a:xfrm>
          <a:off x="0" y="0"/>
          <a:ext cx="0" cy="0"/>
          <a:chOff x="0" y="0"/>
          <a:chExt cx="0" cy="0"/>
        </a:xfrm>
      </p:grpSpPr>
      <p:sp>
        <p:nvSpPr>
          <p:cNvPr id="4" name="Picture Placeholder 3"/>
          <p:cNvSpPr>
            <a:spLocks noGrp="1"/>
          </p:cNvSpPr>
          <p:nvPr>
            <p:ph type="pic" sz="quarter" idx="11" hasCustomPrompt="1"/>
          </p:nvPr>
        </p:nvSpPr>
        <p:spPr>
          <a:xfrm>
            <a:off x="0" y="0"/>
            <a:ext cx="12192000" cy="6858000"/>
          </a:xfrm>
          <a:prstGeom prst="rect">
            <a:avLst/>
          </a:prstGeom>
        </p:spPr>
        <p:txBody>
          <a:bodyPr/>
          <a:lstStyle>
            <a:lvl1pPr marL="0" indent="0" algn="r">
              <a:buNone/>
              <a:defRPr sz="1800"/>
            </a:lvl1pPr>
          </a:lstStyle>
          <a:p>
            <a:r>
              <a:rPr lang="en-US" dirty="0"/>
              <a:t>Image Placeholder</a:t>
            </a:r>
          </a:p>
        </p:txBody>
      </p:sp>
      <p:sp>
        <p:nvSpPr>
          <p:cNvPr id="7" name="Picture Placeholder 6"/>
          <p:cNvSpPr>
            <a:spLocks noGrp="1"/>
          </p:cNvSpPr>
          <p:nvPr>
            <p:ph type="pic" sz="quarter" idx="10" hasCustomPrompt="1"/>
          </p:nvPr>
        </p:nvSpPr>
        <p:spPr>
          <a:xfrm>
            <a:off x="809002" y="2163013"/>
            <a:ext cx="2327387" cy="2764391"/>
          </a:xfrm>
          <a:custGeom>
            <a:avLst/>
            <a:gdLst>
              <a:gd name="connsiteX0" fmla="*/ 375198 w 2327387"/>
              <a:gd name="connsiteY0" fmla="*/ 0 h 2764391"/>
              <a:gd name="connsiteX1" fmla="*/ 1952189 w 2327387"/>
              <a:gd name="connsiteY1" fmla="*/ 0 h 2764391"/>
              <a:gd name="connsiteX2" fmla="*/ 2327387 w 2327387"/>
              <a:gd name="connsiteY2" fmla="*/ 375198 h 2764391"/>
              <a:gd name="connsiteX3" fmla="*/ 2327387 w 2327387"/>
              <a:gd name="connsiteY3" fmla="*/ 2389193 h 2764391"/>
              <a:gd name="connsiteX4" fmla="*/ 1952189 w 2327387"/>
              <a:gd name="connsiteY4" fmla="*/ 2764391 h 2764391"/>
              <a:gd name="connsiteX5" fmla="*/ 375198 w 2327387"/>
              <a:gd name="connsiteY5" fmla="*/ 2764391 h 2764391"/>
              <a:gd name="connsiteX6" fmla="*/ 0 w 2327387"/>
              <a:gd name="connsiteY6" fmla="*/ 2389193 h 2764391"/>
              <a:gd name="connsiteX7" fmla="*/ 0 w 2327387"/>
              <a:gd name="connsiteY7" fmla="*/ 375198 h 2764391"/>
              <a:gd name="connsiteX8" fmla="*/ 375198 w 2327387"/>
              <a:gd name="connsiteY8" fmla="*/ 0 h 2764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7387" h="2764391">
                <a:moveTo>
                  <a:pt x="375198" y="0"/>
                </a:moveTo>
                <a:lnTo>
                  <a:pt x="1952189" y="0"/>
                </a:lnTo>
                <a:cubicBezTo>
                  <a:pt x="2159405" y="0"/>
                  <a:pt x="2327387" y="167982"/>
                  <a:pt x="2327387" y="375198"/>
                </a:cubicBezTo>
                <a:lnTo>
                  <a:pt x="2327387" y="2389193"/>
                </a:lnTo>
                <a:cubicBezTo>
                  <a:pt x="2327387" y="2596409"/>
                  <a:pt x="2159405" y="2764391"/>
                  <a:pt x="1952189" y="2764391"/>
                </a:cubicBezTo>
                <a:lnTo>
                  <a:pt x="375198" y="2764391"/>
                </a:lnTo>
                <a:cubicBezTo>
                  <a:pt x="167982" y="2764391"/>
                  <a:pt x="0" y="2596409"/>
                  <a:pt x="0" y="2389193"/>
                </a:cubicBezTo>
                <a:lnTo>
                  <a:pt x="0" y="375198"/>
                </a:lnTo>
                <a:cubicBezTo>
                  <a:pt x="0" y="167982"/>
                  <a:pt x="167982" y="0"/>
                  <a:pt x="375198" y="0"/>
                </a:cubicBezTo>
                <a:close/>
              </a:path>
            </a:pathLst>
          </a:custGeom>
        </p:spPr>
        <p:txBody>
          <a:bodyPr wrap="square" anchor="ctr">
            <a:noAutofit/>
          </a:bodyPr>
          <a:lstStyle>
            <a:lvl1pPr marL="0" indent="0" algn="ctr">
              <a:buNone/>
              <a:defRPr sz="1500"/>
            </a:lvl1pPr>
          </a:lstStyle>
          <a:p>
            <a:r>
              <a:rPr lang="en-US" dirty="0"/>
              <a:t>Image Placeholder</a:t>
            </a:r>
          </a:p>
        </p:txBody>
      </p:sp>
    </p:spTree>
    <p:extLst>
      <p:ext uri="{BB962C8B-B14F-4D97-AF65-F5344CB8AC3E}">
        <p14:creationId xmlns:p14="http://schemas.microsoft.com/office/powerpoint/2010/main" val="1501303339"/>
      </p:ext>
    </p:extLst>
  </p:cSld>
  <p:clrMapOvr>
    <a:masterClrMapping/>
  </p:clrMapOvr>
</p:sldLayout>
</file>

<file path=ppt/slideLayouts/slideLayout47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7588018" y="2172909"/>
            <a:ext cx="1800345" cy="2634397"/>
          </a:xfrm>
          <a:custGeom>
            <a:avLst/>
            <a:gdLst>
              <a:gd name="connsiteX0" fmla="*/ 1464875 w 1800345"/>
              <a:gd name="connsiteY0" fmla="*/ 348 h 2634397"/>
              <a:gd name="connsiteX1" fmla="*/ 1800233 w 1800345"/>
              <a:gd name="connsiteY1" fmla="*/ 326462 h 2634397"/>
              <a:gd name="connsiteX2" fmla="*/ 1728848 w 1800345"/>
              <a:gd name="connsiteY2" fmla="*/ 2276742 h 2634397"/>
              <a:gd name="connsiteX3" fmla="*/ 1385524 w 1800345"/>
              <a:gd name="connsiteY3" fmla="*/ 2625994 h 2634397"/>
              <a:gd name="connsiteX4" fmla="*/ 307959 w 1800345"/>
              <a:gd name="connsiteY4" fmla="*/ 2622537 h 2634397"/>
              <a:gd name="connsiteX5" fmla="*/ 5426 w 1800345"/>
              <a:gd name="connsiteY5" fmla="*/ 2287116 h 2634397"/>
              <a:gd name="connsiteX6" fmla="*/ 83608 w 1800345"/>
              <a:gd name="connsiteY6" fmla="*/ 426742 h 2634397"/>
              <a:gd name="connsiteX7" fmla="*/ 375945 w 1800345"/>
              <a:gd name="connsiteY7" fmla="*/ 39453 h 2634397"/>
              <a:gd name="connsiteX8" fmla="*/ 1450109 w 1800345"/>
              <a:gd name="connsiteY8" fmla="*/ 1415 h 2634397"/>
              <a:gd name="connsiteX9" fmla="*/ 1464875 w 1800345"/>
              <a:gd name="connsiteY9" fmla="*/ 348 h 263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345" h="2634397">
                <a:moveTo>
                  <a:pt x="1464875" y="348"/>
                </a:moveTo>
                <a:cubicBezTo>
                  <a:pt x="1530682" y="-2583"/>
                  <a:pt x="1794284" y="5738"/>
                  <a:pt x="1800233" y="326462"/>
                </a:cubicBezTo>
                <a:cubicBezTo>
                  <a:pt x="1803632" y="696462"/>
                  <a:pt x="1728848" y="2276742"/>
                  <a:pt x="1728848" y="2276742"/>
                </a:cubicBezTo>
                <a:cubicBezTo>
                  <a:pt x="1728848" y="2276742"/>
                  <a:pt x="1739046" y="2608705"/>
                  <a:pt x="1385524" y="2625994"/>
                </a:cubicBezTo>
                <a:cubicBezTo>
                  <a:pt x="1032001" y="2646742"/>
                  <a:pt x="307959" y="2622537"/>
                  <a:pt x="307959" y="2622537"/>
                </a:cubicBezTo>
                <a:cubicBezTo>
                  <a:pt x="307959" y="2622537"/>
                  <a:pt x="32620" y="2612163"/>
                  <a:pt x="5426" y="2287116"/>
                </a:cubicBezTo>
                <a:cubicBezTo>
                  <a:pt x="-25168" y="1962069"/>
                  <a:pt x="83608" y="426742"/>
                  <a:pt x="83608" y="426742"/>
                </a:cubicBezTo>
                <a:cubicBezTo>
                  <a:pt x="83608" y="426742"/>
                  <a:pt x="83608" y="60200"/>
                  <a:pt x="375945" y="39453"/>
                </a:cubicBezTo>
                <a:cubicBezTo>
                  <a:pt x="1450109" y="1415"/>
                  <a:pt x="1450109" y="1415"/>
                  <a:pt x="1450109" y="1415"/>
                </a:cubicBezTo>
                <a:cubicBezTo>
                  <a:pt x="1450109" y="1415"/>
                  <a:pt x="1455473" y="767"/>
                  <a:pt x="1464875" y="348"/>
                </a:cubicBezTo>
                <a:close/>
              </a:path>
            </a:pathLst>
          </a:custGeom>
        </p:spPr>
        <p:txBody>
          <a:bodyPr wrap="square" anchor="ctr">
            <a:noAutofit/>
          </a:bodyPr>
          <a:lstStyle>
            <a:lvl1pPr marL="0" indent="0" algn="ctr">
              <a:buNone/>
              <a:defRPr sz="1500">
                <a:solidFill>
                  <a:schemeClr val="bg1"/>
                </a:solidFill>
              </a:defRPr>
            </a:lvl1pPr>
          </a:lstStyle>
          <a:p>
            <a:r>
              <a:rPr lang="en-US" dirty="0"/>
              <a:t>Image Placeholder</a:t>
            </a:r>
          </a:p>
        </p:txBody>
      </p:sp>
    </p:spTree>
    <p:extLst>
      <p:ext uri="{BB962C8B-B14F-4D97-AF65-F5344CB8AC3E}">
        <p14:creationId xmlns:p14="http://schemas.microsoft.com/office/powerpoint/2010/main" val="2512396729"/>
      </p:ext>
    </p:extLst>
  </p:cSld>
  <p:clrMapOvr>
    <a:masterClrMapping/>
  </p:clrMapOvr>
</p:sldLayout>
</file>

<file path=ppt/slideLayouts/slideLayout476.xml><?xml version="1.0" encoding="utf-8"?>
<p:sldLayout xmlns:a="http://schemas.openxmlformats.org/drawingml/2006/main" xmlns:r="http://schemas.openxmlformats.org/officeDocument/2006/relationships" xmlns:p="http://schemas.openxmlformats.org/presentationml/2006/main" userDrawn="1">
  <p:cSld name="Slide Image_3">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68580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2935995195"/>
      </p:ext>
    </p:extLst>
  </p:cSld>
  <p:clrMapOvr>
    <a:masterClrMapping/>
  </p:clrMapOvr>
</p:sldLayout>
</file>

<file path=ppt/slideLayouts/slideLayout477.xml><?xml version="1.0" encoding="utf-8"?>
<p:sldLayout xmlns:a="http://schemas.openxmlformats.org/drawingml/2006/main" xmlns:r="http://schemas.openxmlformats.org/officeDocument/2006/relationships" xmlns:p="http://schemas.openxmlformats.org/presentationml/2006/main" preserve="1" userDrawn="1">
  <p:cSld name="Testimonials main pag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6858000"/>
          </a:xfrm>
          <a:prstGeom prst="rect">
            <a:avLst/>
          </a:prstGeom>
        </p:spPr>
        <p:txBody>
          <a:bodyPr/>
          <a:lstStyle>
            <a:lvl1pPr marL="0" indent="0" algn="r">
              <a:buNone/>
              <a:defRPr sz="1800"/>
            </a:lvl1pPr>
          </a:lstStyle>
          <a:p>
            <a:r>
              <a:rPr lang="en-US" dirty="0"/>
              <a:t>Image Placeholder</a:t>
            </a:r>
          </a:p>
        </p:txBody>
      </p:sp>
    </p:spTree>
    <p:extLst>
      <p:ext uri="{BB962C8B-B14F-4D97-AF65-F5344CB8AC3E}">
        <p14:creationId xmlns:p14="http://schemas.microsoft.com/office/powerpoint/2010/main" val="2503351400"/>
      </p:ext>
    </p:extLst>
  </p:cSld>
  <p:clrMapOvr>
    <a:masterClrMapping/>
  </p:clrMapOvr>
</p:sldLayout>
</file>

<file path=ppt/slideLayouts/slideLayout478.xml><?xml version="1.0" encoding="utf-8"?>
<p:sldLayout xmlns:a="http://schemas.openxmlformats.org/drawingml/2006/main" xmlns:r="http://schemas.openxmlformats.org/officeDocument/2006/relationships" xmlns:p="http://schemas.openxmlformats.org/presentationml/2006/main" preserve="1" userDrawn="1">
  <p:cSld name="Happy Clients">
    <p:spTree>
      <p:nvGrpSpPr>
        <p:cNvPr id="1" name=""/>
        <p:cNvGrpSpPr/>
        <p:nvPr/>
      </p:nvGrpSpPr>
      <p:grpSpPr>
        <a:xfrm>
          <a:off x="0" y="0"/>
          <a:ext cx="0" cy="0"/>
          <a:chOff x="0" y="0"/>
          <a:chExt cx="0" cy="0"/>
        </a:xfrm>
      </p:grpSpPr>
      <p:sp>
        <p:nvSpPr>
          <p:cNvPr id="9" name="Picture Placeholder 8"/>
          <p:cNvSpPr>
            <a:spLocks noGrp="1"/>
          </p:cNvSpPr>
          <p:nvPr>
            <p:ph type="pic" sz="quarter" idx="11" hasCustomPrompt="1"/>
          </p:nvPr>
        </p:nvSpPr>
        <p:spPr>
          <a:xfrm>
            <a:off x="5505130" y="2012009"/>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0" name="Picture Placeholder 9"/>
          <p:cNvSpPr>
            <a:spLocks noGrp="1"/>
          </p:cNvSpPr>
          <p:nvPr>
            <p:ph type="pic" sz="quarter" idx="12" hasCustomPrompt="1"/>
          </p:nvPr>
        </p:nvSpPr>
        <p:spPr>
          <a:xfrm>
            <a:off x="9025415" y="2134988"/>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8" name="Picture Placeholder 7"/>
          <p:cNvSpPr>
            <a:spLocks noGrp="1"/>
          </p:cNvSpPr>
          <p:nvPr>
            <p:ph type="pic" sz="quarter" idx="10" hasCustomPrompt="1"/>
          </p:nvPr>
        </p:nvSpPr>
        <p:spPr>
          <a:xfrm>
            <a:off x="1812924" y="2134988"/>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1292678843"/>
      </p:ext>
    </p:extLst>
  </p:cSld>
  <p:clrMapOvr>
    <a:masterClrMapping/>
  </p:clrMapOvr>
</p:sldLayout>
</file>

<file path=ppt/slideLayouts/slideLayout479.xml><?xml version="1.0" encoding="utf-8"?>
<p:sldLayout xmlns:a="http://schemas.openxmlformats.org/drawingml/2006/main" xmlns:r="http://schemas.openxmlformats.org/officeDocument/2006/relationships" xmlns:p="http://schemas.openxmlformats.org/presentationml/2006/main" preserve="1" userDrawn="1">
  <p:cSld name="What Our Customer Say">
    <p:spTree>
      <p:nvGrpSpPr>
        <p:cNvPr id="1" name=""/>
        <p:cNvGrpSpPr/>
        <p:nvPr/>
      </p:nvGrpSpPr>
      <p:grpSpPr>
        <a:xfrm>
          <a:off x="0" y="0"/>
          <a:ext cx="0" cy="0"/>
          <a:chOff x="0" y="0"/>
          <a:chExt cx="0" cy="0"/>
        </a:xfrm>
      </p:grpSpPr>
      <p:sp>
        <p:nvSpPr>
          <p:cNvPr id="9" name="Picture Placeholder 8"/>
          <p:cNvSpPr>
            <a:spLocks noGrp="1"/>
          </p:cNvSpPr>
          <p:nvPr>
            <p:ph type="pic" sz="quarter" idx="11" hasCustomPrompt="1"/>
          </p:nvPr>
        </p:nvSpPr>
        <p:spPr>
          <a:xfrm>
            <a:off x="5505129" y="2413000"/>
            <a:ext cx="1032098" cy="1068316"/>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0" name="Picture Placeholder 9"/>
          <p:cNvSpPr>
            <a:spLocks noGrp="1"/>
          </p:cNvSpPr>
          <p:nvPr>
            <p:ph type="pic" sz="quarter" idx="12" hasCustomPrompt="1"/>
          </p:nvPr>
        </p:nvSpPr>
        <p:spPr>
          <a:xfrm>
            <a:off x="9025415" y="2413000"/>
            <a:ext cx="1032098" cy="1068316"/>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8" name="Picture Placeholder 7"/>
          <p:cNvSpPr>
            <a:spLocks noGrp="1"/>
          </p:cNvSpPr>
          <p:nvPr>
            <p:ph type="pic" sz="quarter" idx="10" hasCustomPrompt="1"/>
          </p:nvPr>
        </p:nvSpPr>
        <p:spPr>
          <a:xfrm>
            <a:off x="1896952" y="2431109"/>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11631756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IMAGE-LAYOUT-28">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4724400" y="0"/>
            <a:ext cx="6095999" cy="6858000"/>
          </a:xfrm>
          <a:prstGeom prst="parallelogram">
            <a:avLst/>
          </a:prstGeom>
          <a:solidFill>
            <a:schemeClr val="bg2">
              <a:lumMod val="75000"/>
            </a:schemeClr>
          </a:solidFill>
        </p:spPr>
        <p:txBody>
          <a:bodyPr/>
          <a:lstStyle>
            <a:lvl1pPr>
              <a:defRPr lang="uk-UA" sz="1333" dirty="0"/>
            </a:lvl1pPr>
          </a:lstStyle>
          <a:p>
            <a:pPr lvl="0"/>
            <a:endParaRPr lang="uk-UA"/>
          </a:p>
        </p:txBody>
      </p:sp>
    </p:spTree>
    <p:extLst>
      <p:ext uri="{BB962C8B-B14F-4D97-AF65-F5344CB8AC3E}">
        <p14:creationId xmlns:p14="http://schemas.microsoft.com/office/powerpoint/2010/main" val="2841911779"/>
      </p:ext>
    </p:extLst>
  </p:cSld>
  <p:clrMapOvr>
    <a:masterClrMapping/>
  </p:clrMapOvr>
  <p:hf sldNum="0" hdr="0" ftr="0" dt="0"/>
</p:sldLayout>
</file>

<file path=ppt/slideLayouts/slideLayout480.xml><?xml version="1.0" encoding="utf-8"?>
<p:sldLayout xmlns:a="http://schemas.openxmlformats.org/drawingml/2006/main" xmlns:r="http://schemas.openxmlformats.org/officeDocument/2006/relationships" xmlns:p="http://schemas.openxmlformats.org/presentationml/2006/main" preserve="1" userDrawn="1">
  <p:cSld name="What Clients Say?">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1160352" y="4669374"/>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Image Placeholder</a:t>
            </a:r>
          </a:p>
        </p:txBody>
      </p:sp>
      <p:sp>
        <p:nvSpPr>
          <p:cNvPr id="10" name="Picture Placeholder 9"/>
          <p:cNvSpPr>
            <a:spLocks noGrp="1"/>
          </p:cNvSpPr>
          <p:nvPr>
            <p:ph type="pic" sz="quarter" idx="11" hasCustomPrompt="1"/>
          </p:nvPr>
        </p:nvSpPr>
        <p:spPr>
          <a:xfrm>
            <a:off x="6227652" y="5304374"/>
            <a:ext cx="1032098" cy="1032098"/>
          </a:xfrm>
          <a:custGeom>
            <a:avLst/>
            <a:gdLst>
              <a:gd name="connsiteX0" fmla="*/ 516049 w 1032098"/>
              <a:gd name="connsiteY0" fmla="*/ 0 h 1032098"/>
              <a:gd name="connsiteX1" fmla="*/ 1032098 w 1032098"/>
              <a:gd name="connsiteY1" fmla="*/ 516049 h 1032098"/>
              <a:gd name="connsiteX2" fmla="*/ 516049 w 1032098"/>
              <a:gd name="connsiteY2" fmla="*/ 1032098 h 1032098"/>
              <a:gd name="connsiteX3" fmla="*/ 0 w 1032098"/>
              <a:gd name="connsiteY3" fmla="*/ 516049 h 1032098"/>
              <a:gd name="connsiteX4" fmla="*/ 516049 w 1032098"/>
              <a:gd name="connsiteY4" fmla="*/ 0 h 103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098" h="1032098">
                <a:moveTo>
                  <a:pt x="516049" y="0"/>
                </a:moveTo>
                <a:cubicBezTo>
                  <a:pt x="801055" y="0"/>
                  <a:pt x="1032098" y="231043"/>
                  <a:pt x="1032098" y="516049"/>
                </a:cubicBezTo>
                <a:cubicBezTo>
                  <a:pt x="1032098" y="801055"/>
                  <a:pt x="801055" y="1032098"/>
                  <a:pt x="516049" y="1032098"/>
                </a:cubicBezTo>
                <a:cubicBezTo>
                  <a:pt x="231043" y="1032098"/>
                  <a:pt x="0" y="801055"/>
                  <a:pt x="0" y="516049"/>
                </a:cubicBezTo>
                <a:cubicBezTo>
                  <a:pt x="0" y="231043"/>
                  <a:pt x="231043" y="0"/>
                  <a:pt x="516049"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2971479850"/>
      </p:ext>
    </p:extLst>
  </p:cSld>
  <p:clrMapOvr>
    <a:masterClrMapping/>
  </p:clrMapOvr>
</p:sldLayout>
</file>

<file path=ppt/slideLayouts/slideLayout481.xml><?xml version="1.0" encoding="utf-8"?>
<p:sldLayout xmlns:a="http://schemas.openxmlformats.org/drawingml/2006/main" xmlns:r="http://schemas.openxmlformats.org/officeDocument/2006/relationships" xmlns:p="http://schemas.openxmlformats.org/presentationml/2006/main" preserve="1" userDrawn="1">
  <p:cSld name="Twitter Massag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409700"/>
            <a:ext cx="12192000" cy="4038600"/>
          </a:xfrm>
          <a:prstGeom prst="rect">
            <a:avLst/>
          </a:prstGeom>
        </p:spPr>
        <p:txBody>
          <a:bodyP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79952082"/>
      </p:ext>
    </p:extLst>
  </p:cSld>
  <p:clrMapOvr>
    <a:masterClrMapping/>
  </p:clrMapOvr>
</p:sldLayout>
</file>

<file path=ppt/slideLayouts/slideLayout48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942235" y="3159849"/>
            <a:ext cx="1031132" cy="1031132"/>
          </a:xfrm>
          <a:custGeom>
            <a:avLst/>
            <a:gdLst>
              <a:gd name="connsiteX0" fmla="*/ 515566 w 1031132"/>
              <a:gd name="connsiteY0" fmla="*/ 0 h 1031132"/>
              <a:gd name="connsiteX1" fmla="*/ 1031132 w 1031132"/>
              <a:gd name="connsiteY1" fmla="*/ 515566 h 1031132"/>
              <a:gd name="connsiteX2" fmla="*/ 515566 w 1031132"/>
              <a:gd name="connsiteY2" fmla="*/ 1031132 h 1031132"/>
              <a:gd name="connsiteX3" fmla="*/ 0 w 1031132"/>
              <a:gd name="connsiteY3" fmla="*/ 515566 h 1031132"/>
              <a:gd name="connsiteX4" fmla="*/ 515566 w 1031132"/>
              <a:gd name="connsiteY4" fmla="*/ 0 h 1031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1132" h="1031132">
                <a:moveTo>
                  <a:pt x="515566" y="0"/>
                </a:moveTo>
                <a:cubicBezTo>
                  <a:pt x="800305" y="0"/>
                  <a:pt x="1031132" y="230827"/>
                  <a:pt x="1031132" y="515566"/>
                </a:cubicBezTo>
                <a:cubicBezTo>
                  <a:pt x="1031132" y="800305"/>
                  <a:pt x="800305" y="1031132"/>
                  <a:pt x="515566" y="1031132"/>
                </a:cubicBezTo>
                <a:cubicBezTo>
                  <a:pt x="230827" y="1031132"/>
                  <a:pt x="0" y="800305"/>
                  <a:pt x="0" y="515566"/>
                </a:cubicBezTo>
                <a:cubicBezTo>
                  <a:pt x="0" y="230827"/>
                  <a:pt x="230827" y="0"/>
                  <a:pt x="515566"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10" name="Picture Placeholder 9"/>
          <p:cNvSpPr>
            <a:spLocks noGrp="1"/>
          </p:cNvSpPr>
          <p:nvPr>
            <p:ph type="pic" sz="quarter" idx="11" hasCustomPrompt="1"/>
          </p:nvPr>
        </p:nvSpPr>
        <p:spPr>
          <a:xfrm>
            <a:off x="6470408" y="3159849"/>
            <a:ext cx="1031132" cy="1031132"/>
          </a:xfrm>
          <a:custGeom>
            <a:avLst/>
            <a:gdLst>
              <a:gd name="connsiteX0" fmla="*/ 515566 w 1031132"/>
              <a:gd name="connsiteY0" fmla="*/ 0 h 1031132"/>
              <a:gd name="connsiteX1" fmla="*/ 1031132 w 1031132"/>
              <a:gd name="connsiteY1" fmla="*/ 515566 h 1031132"/>
              <a:gd name="connsiteX2" fmla="*/ 515566 w 1031132"/>
              <a:gd name="connsiteY2" fmla="*/ 1031132 h 1031132"/>
              <a:gd name="connsiteX3" fmla="*/ 0 w 1031132"/>
              <a:gd name="connsiteY3" fmla="*/ 515566 h 1031132"/>
              <a:gd name="connsiteX4" fmla="*/ 515566 w 1031132"/>
              <a:gd name="connsiteY4" fmla="*/ 0 h 1031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1132" h="1031132">
                <a:moveTo>
                  <a:pt x="515566" y="0"/>
                </a:moveTo>
                <a:cubicBezTo>
                  <a:pt x="800305" y="0"/>
                  <a:pt x="1031132" y="230827"/>
                  <a:pt x="1031132" y="515566"/>
                </a:cubicBezTo>
                <a:cubicBezTo>
                  <a:pt x="1031132" y="800305"/>
                  <a:pt x="800305" y="1031132"/>
                  <a:pt x="515566" y="1031132"/>
                </a:cubicBezTo>
                <a:cubicBezTo>
                  <a:pt x="230827" y="1031132"/>
                  <a:pt x="0" y="800305"/>
                  <a:pt x="0" y="515566"/>
                </a:cubicBezTo>
                <a:cubicBezTo>
                  <a:pt x="0" y="230827"/>
                  <a:pt x="230827" y="0"/>
                  <a:pt x="515566"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2245740290"/>
      </p:ext>
    </p:extLst>
  </p:cSld>
  <p:clrMapOvr>
    <a:masterClrMapping/>
  </p:clrMapOvr>
</p:sldLayout>
</file>

<file path=ppt/slideLayouts/slideLayout48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12192000" cy="6858000"/>
          </a:xfrm>
          <a:prstGeom prst="rect">
            <a:avLst/>
          </a:prstGeom>
        </p:spPr>
        <p:txBody>
          <a:bodyPr/>
          <a:lstStyle>
            <a:lvl1pPr marL="0" indent="0">
              <a:buNone/>
              <a:defRPr sz="1800"/>
            </a:lvl1pPr>
          </a:lstStyle>
          <a:p>
            <a:r>
              <a:rPr lang="en-US" dirty="0"/>
              <a:t>Image Placeholder</a:t>
            </a:r>
          </a:p>
        </p:txBody>
      </p:sp>
      <p:sp>
        <p:nvSpPr>
          <p:cNvPr id="9" name="Picture Placeholder 8"/>
          <p:cNvSpPr>
            <a:spLocks noGrp="1"/>
          </p:cNvSpPr>
          <p:nvPr>
            <p:ph type="pic" sz="quarter" idx="11" hasCustomPrompt="1"/>
          </p:nvPr>
        </p:nvSpPr>
        <p:spPr>
          <a:xfrm>
            <a:off x="5470773" y="1153197"/>
            <a:ext cx="1250454" cy="1250454"/>
          </a:xfrm>
          <a:custGeom>
            <a:avLst/>
            <a:gdLst>
              <a:gd name="connsiteX0" fmla="*/ 625227 w 1250454"/>
              <a:gd name="connsiteY0" fmla="*/ 0 h 1250454"/>
              <a:gd name="connsiteX1" fmla="*/ 1250454 w 1250454"/>
              <a:gd name="connsiteY1" fmla="*/ 625227 h 1250454"/>
              <a:gd name="connsiteX2" fmla="*/ 625227 w 1250454"/>
              <a:gd name="connsiteY2" fmla="*/ 1250454 h 1250454"/>
              <a:gd name="connsiteX3" fmla="*/ 0 w 1250454"/>
              <a:gd name="connsiteY3" fmla="*/ 625227 h 1250454"/>
              <a:gd name="connsiteX4" fmla="*/ 625227 w 1250454"/>
              <a:gd name="connsiteY4" fmla="*/ 0 h 1250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0454" h="1250454">
                <a:moveTo>
                  <a:pt x="625227" y="0"/>
                </a:moveTo>
                <a:cubicBezTo>
                  <a:pt x="970530" y="0"/>
                  <a:pt x="1250454" y="279924"/>
                  <a:pt x="1250454" y="625227"/>
                </a:cubicBezTo>
                <a:cubicBezTo>
                  <a:pt x="1250454" y="970530"/>
                  <a:pt x="970530" y="1250454"/>
                  <a:pt x="625227" y="1250454"/>
                </a:cubicBezTo>
                <a:cubicBezTo>
                  <a:pt x="279924" y="1250454"/>
                  <a:pt x="0" y="970530"/>
                  <a:pt x="0" y="625227"/>
                </a:cubicBezTo>
                <a:cubicBezTo>
                  <a:pt x="0" y="279924"/>
                  <a:pt x="279924" y="0"/>
                  <a:pt x="625227"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4065681748"/>
      </p:ext>
    </p:extLst>
  </p:cSld>
  <p:clrMapOvr>
    <a:masterClrMapping/>
  </p:clrMapOvr>
</p:sldLayout>
</file>

<file path=ppt/slideLayouts/slideLayout484.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4" name="Picture Placeholder 23"/>
          <p:cNvSpPr>
            <a:spLocks noGrp="1"/>
          </p:cNvSpPr>
          <p:nvPr>
            <p:ph type="pic" sz="quarter" idx="10" hasCustomPrompt="1"/>
          </p:nvPr>
        </p:nvSpPr>
        <p:spPr>
          <a:xfrm>
            <a:off x="1913392" y="1495924"/>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23" name="Picture Placeholder 22"/>
          <p:cNvSpPr>
            <a:spLocks noGrp="1"/>
          </p:cNvSpPr>
          <p:nvPr>
            <p:ph type="pic" sz="quarter" idx="11" hasCustomPrompt="1"/>
          </p:nvPr>
        </p:nvSpPr>
        <p:spPr>
          <a:xfrm>
            <a:off x="5646899" y="1495924"/>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22" name="Picture Placeholder 21"/>
          <p:cNvSpPr>
            <a:spLocks noGrp="1"/>
          </p:cNvSpPr>
          <p:nvPr>
            <p:ph type="pic" sz="quarter" idx="12" hasCustomPrompt="1"/>
          </p:nvPr>
        </p:nvSpPr>
        <p:spPr>
          <a:xfrm>
            <a:off x="9380406" y="1495924"/>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25" name="Picture Placeholder 24"/>
          <p:cNvSpPr>
            <a:spLocks noGrp="1"/>
          </p:cNvSpPr>
          <p:nvPr>
            <p:ph type="pic" sz="quarter" idx="13" hasCustomPrompt="1"/>
          </p:nvPr>
        </p:nvSpPr>
        <p:spPr>
          <a:xfrm>
            <a:off x="1913392" y="4108496"/>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26" name="Picture Placeholder 25"/>
          <p:cNvSpPr>
            <a:spLocks noGrp="1"/>
          </p:cNvSpPr>
          <p:nvPr>
            <p:ph type="pic" sz="quarter" idx="14" hasCustomPrompt="1"/>
          </p:nvPr>
        </p:nvSpPr>
        <p:spPr>
          <a:xfrm>
            <a:off x="5646899" y="4108496"/>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
        <p:nvSpPr>
          <p:cNvPr id="21" name="Picture Placeholder 20"/>
          <p:cNvSpPr>
            <a:spLocks noGrp="1"/>
          </p:cNvSpPr>
          <p:nvPr>
            <p:ph type="pic" sz="quarter" idx="15" hasCustomPrompt="1"/>
          </p:nvPr>
        </p:nvSpPr>
        <p:spPr>
          <a:xfrm>
            <a:off x="9380406" y="4108496"/>
            <a:ext cx="898204" cy="898204"/>
          </a:xfrm>
          <a:custGeom>
            <a:avLst/>
            <a:gdLst>
              <a:gd name="connsiteX0" fmla="*/ 449102 w 898204"/>
              <a:gd name="connsiteY0" fmla="*/ 0 h 898204"/>
              <a:gd name="connsiteX1" fmla="*/ 898204 w 898204"/>
              <a:gd name="connsiteY1" fmla="*/ 449102 h 898204"/>
              <a:gd name="connsiteX2" fmla="*/ 449102 w 898204"/>
              <a:gd name="connsiteY2" fmla="*/ 898204 h 898204"/>
              <a:gd name="connsiteX3" fmla="*/ 0 w 898204"/>
              <a:gd name="connsiteY3" fmla="*/ 449102 h 898204"/>
              <a:gd name="connsiteX4" fmla="*/ 449102 w 898204"/>
              <a:gd name="connsiteY4" fmla="*/ 0 h 898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204" h="898204">
                <a:moveTo>
                  <a:pt x="449102" y="0"/>
                </a:moveTo>
                <a:cubicBezTo>
                  <a:pt x="697134" y="0"/>
                  <a:pt x="898204" y="201070"/>
                  <a:pt x="898204" y="449102"/>
                </a:cubicBezTo>
                <a:cubicBezTo>
                  <a:pt x="898204" y="697134"/>
                  <a:pt x="697134" y="898204"/>
                  <a:pt x="449102" y="898204"/>
                </a:cubicBezTo>
                <a:cubicBezTo>
                  <a:pt x="201070" y="898204"/>
                  <a:pt x="0" y="697134"/>
                  <a:pt x="0" y="449102"/>
                </a:cubicBezTo>
                <a:cubicBezTo>
                  <a:pt x="0" y="201070"/>
                  <a:pt x="201070" y="0"/>
                  <a:pt x="449102" y="0"/>
                </a:cubicBezTo>
                <a:close/>
              </a:path>
            </a:pathLst>
          </a:custGeom>
        </p:spPr>
        <p:txBody>
          <a:bodyPr wrap="square" anchor="ctr">
            <a:noAutofit/>
          </a:bodyPr>
          <a:lstStyle>
            <a:lvl1pPr marL="0" indent="0" algn="ctr">
              <a:buNone/>
              <a:defRPr sz="1000"/>
            </a:lvl1pPr>
          </a:lstStyle>
          <a:p>
            <a:r>
              <a:rPr lang="en-US" dirty="0"/>
              <a:t>Image Placeholder</a:t>
            </a:r>
          </a:p>
        </p:txBody>
      </p:sp>
    </p:spTree>
    <p:extLst>
      <p:ext uri="{BB962C8B-B14F-4D97-AF65-F5344CB8AC3E}">
        <p14:creationId xmlns:p14="http://schemas.microsoft.com/office/powerpoint/2010/main" val="1516286722"/>
      </p:ext>
    </p:extLst>
  </p:cSld>
  <p:clrMapOvr>
    <a:masterClrMapping/>
  </p:clrMapOvr>
</p:sldLayout>
</file>

<file path=ppt/slideLayouts/slideLayout48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9690100" y="3903663"/>
            <a:ext cx="2501900" cy="2954337"/>
          </a:xfrm>
          <a:prstGeom prst="rect">
            <a:avLst/>
          </a:prstGeom>
        </p:spPr>
        <p:txBody>
          <a:bodyPr/>
          <a:lstStyle>
            <a:lvl1pPr marL="0" indent="0">
              <a:buNone/>
              <a:defRPr baseline="0"/>
            </a:lvl1pPr>
          </a:lstStyle>
          <a:p>
            <a:r>
              <a:rPr lang="en-GB" dirty="0"/>
              <a:t>PNG Picture </a:t>
            </a:r>
            <a:r>
              <a:rPr lang="en-US" dirty="0"/>
              <a:t>Replace </a:t>
            </a:r>
            <a:r>
              <a:rPr lang="en-GB" dirty="0"/>
              <a:t>Here</a:t>
            </a:r>
          </a:p>
          <a:p>
            <a:endParaRPr lang="en-GB" dirty="0"/>
          </a:p>
        </p:txBody>
      </p:sp>
    </p:spTree>
    <p:extLst>
      <p:ext uri="{BB962C8B-B14F-4D97-AF65-F5344CB8AC3E}">
        <p14:creationId xmlns:p14="http://schemas.microsoft.com/office/powerpoint/2010/main" val="698012511"/>
      </p:ext>
    </p:extLst>
  </p:cSld>
  <p:clrMapOvr>
    <a:masterClrMapping/>
  </p:clrMapOvr>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4678978"/>
            <a:ext cx="12192000" cy="2179021"/>
          </a:xfrm>
          <a:prstGeom prst="rect">
            <a:avLst/>
          </a:prstGeom>
        </p:spPr>
        <p:txBody>
          <a:bodyPr anchor="ctr"/>
          <a:lstStyle>
            <a:lvl1pPr marL="0" indent="0" algn="ctr">
              <a:buNone/>
              <a:defRPr sz="1800"/>
            </a:lvl1pPr>
          </a:lstStyle>
          <a:p>
            <a:r>
              <a:rPr lang="en-US" dirty="0"/>
              <a:t>Image Placeholder</a:t>
            </a:r>
          </a:p>
        </p:txBody>
      </p:sp>
    </p:spTree>
    <p:extLst>
      <p:ext uri="{BB962C8B-B14F-4D97-AF65-F5344CB8AC3E}">
        <p14:creationId xmlns:p14="http://schemas.microsoft.com/office/powerpoint/2010/main" val="3168784125"/>
      </p:ext>
    </p:extLst>
  </p:cSld>
  <p:clrMapOvr>
    <a:masterClrMapping/>
  </p:clrMapOvr>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9" name="Picture Placeholder 6"/>
          <p:cNvSpPr>
            <a:spLocks noGrp="1"/>
          </p:cNvSpPr>
          <p:nvPr>
            <p:ph type="pic" sz="quarter" idx="12" hasCustomPrompt="1"/>
          </p:nvPr>
        </p:nvSpPr>
        <p:spPr>
          <a:xfrm rot="20391856">
            <a:off x="2841046" y="4991252"/>
            <a:ext cx="4228535" cy="2697813"/>
          </a:xfrm>
          <a:prstGeom prst="rect">
            <a:avLst/>
          </a:prstGeom>
        </p:spPr>
        <p:txBody>
          <a:bodyPr anchor="ctr"/>
          <a:lstStyle>
            <a:lvl1pPr marL="0" indent="0" algn="ctr">
              <a:buNone/>
              <a:defRPr sz="1800">
                <a:solidFill>
                  <a:schemeClr val="bg1"/>
                </a:solidFill>
              </a:defRPr>
            </a:lvl1pPr>
          </a:lstStyle>
          <a:p>
            <a:r>
              <a:rPr lang="en-US" dirty="0"/>
              <a:t>Image Placeholder</a:t>
            </a:r>
          </a:p>
        </p:txBody>
      </p:sp>
      <p:sp>
        <p:nvSpPr>
          <p:cNvPr id="8" name="Picture Placeholder 6"/>
          <p:cNvSpPr>
            <a:spLocks noGrp="1"/>
          </p:cNvSpPr>
          <p:nvPr>
            <p:ph type="pic" sz="quarter" idx="11" hasCustomPrompt="1"/>
          </p:nvPr>
        </p:nvSpPr>
        <p:spPr>
          <a:xfrm rot="20391856">
            <a:off x="-862896" y="732318"/>
            <a:ext cx="4228535" cy="2697813"/>
          </a:xfrm>
          <a:prstGeom prst="rect">
            <a:avLst/>
          </a:prstGeom>
        </p:spPr>
        <p:txBody>
          <a:bodyPr anchor="ctr"/>
          <a:lstStyle>
            <a:lvl1pPr marL="0" indent="0" algn="ctr">
              <a:buNone/>
              <a:defRPr sz="1800">
                <a:solidFill>
                  <a:schemeClr val="bg1"/>
                </a:solidFill>
              </a:defRPr>
            </a:lvl1pPr>
          </a:lstStyle>
          <a:p>
            <a:r>
              <a:rPr lang="en-US" dirty="0"/>
              <a:t>Image Placeholder</a:t>
            </a:r>
          </a:p>
        </p:txBody>
      </p:sp>
      <p:sp>
        <p:nvSpPr>
          <p:cNvPr id="7" name="Picture Placeholder 6"/>
          <p:cNvSpPr>
            <a:spLocks noGrp="1"/>
          </p:cNvSpPr>
          <p:nvPr>
            <p:ph type="pic" sz="quarter" idx="10" hasCustomPrompt="1"/>
          </p:nvPr>
        </p:nvSpPr>
        <p:spPr>
          <a:xfrm rot="20391856">
            <a:off x="7018704" y="461959"/>
            <a:ext cx="4228535" cy="2697813"/>
          </a:xfrm>
          <a:prstGeom prst="rect">
            <a:avLst/>
          </a:prstGeom>
        </p:spPr>
        <p:txBody>
          <a:bodyPr anchor="ctr"/>
          <a:lstStyle>
            <a:lvl1pPr marL="0" indent="0" algn="ctr">
              <a:buNone/>
              <a:defRPr sz="1800">
                <a:solidFill>
                  <a:schemeClr val="bg1"/>
                </a:solidFill>
              </a:defRPr>
            </a:lvl1pPr>
          </a:lstStyle>
          <a:p>
            <a:r>
              <a:rPr lang="en-US" dirty="0"/>
              <a:t>Image Placeholder</a:t>
            </a:r>
          </a:p>
        </p:txBody>
      </p:sp>
    </p:spTree>
    <p:extLst>
      <p:ext uri="{BB962C8B-B14F-4D97-AF65-F5344CB8AC3E}">
        <p14:creationId xmlns:p14="http://schemas.microsoft.com/office/powerpoint/2010/main" val="115050206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userDrawn="1">
  <p:cSld name="IMAGE-LAYOUT-29">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3048001" y="0"/>
            <a:ext cx="6095999" cy="6858000"/>
          </a:xfrm>
          <a:prstGeom prst="parallelogram">
            <a:avLst/>
          </a:prstGeom>
          <a:solidFill>
            <a:schemeClr val="bg2">
              <a:lumMod val="75000"/>
            </a:schemeClr>
          </a:solidFill>
        </p:spPr>
        <p:txBody>
          <a:bodyPr/>
          <a:lstStyle>
            <a:lvl1pPr>
              <a:defRPr lang="uk-UA" sz="1333" dirty="0"/>
            </a:lvl1pPr>
          </a:lstStyle>
          <a:p>
            <a:pPr lvl="0"/>
            <a:endParaRPr lang="uk-UA"/>
          </a:p>
        </p:txBody>
      </p:sp>
    </p:spTree>
    <p:extLst>
      <p:ext uri="{BB962C8B-B14F-4D97-AF65-F5344CB8AC3E}">
        <p14:creationId xmlns:p14="http://schemas.microsoft.com/office/powerpoint/2010/main" val="243691299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38357-2734-D848-7860-FFB0BF15DA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623A4E-7F9E-6222-4F51-A56806BA04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642F39-3C7F-34C2-F171-0C00111772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532E85-D0F4-DC54-F681-46154E26B6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8F35C3-4929-A6F6-A534-7D0770B6FF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7ED130-ED88-BE00-E65D-5342E90E0D40}"/>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8" name="Footer Placeholder 7">
            <a:extLst>
              <a:ext uri="{FF2B5EF4-FFF2-40B4-BE49-F238E27FC236}">
                <a16:creationId xmlns:a16="http://schemas.microsoft.com/office/drawing/2014/main" id="{9B69B149-B968-E459-8BA2-F48612F6AE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41A9EE-F88E-ACB0-803D-7E47400D707F}"/>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191761559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userDrawn="1">
  <p:cSld name="IMAGE-LAYOUT-30">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1371600" y="0"/>
            <a:ext cx="6095999" cy="6858000"/>
          </a:xfrm>
          <a:prstGeom prst="parallelogram">
            <a:avLst/>
          </a:prstGeom>
          <a:solidFill>
            <a:schemeClr val="bg2">
              <a:lumMod val="75000"/>
            </a:schemeClr>
          </a:solidFill>
        </p:spPr>
        <p:txBody>
          <a:bodyPr/>
          <a:lstStyle>
            <a:lvl1pPr>
              <a:defRPr lang="uk-UA" sz="1333" dirty="0"/>
            </a:lvl1pPr>
          </a:lstStyle>
          <a:p>
            <a:pPr lvl="0"/>
            <a:endParaRPr lang="uk-UA"/>
          </a:p>
        </p:txBody>
      </p:sp>
    </p:spTree>
    <p:extLst>
      <p:ext uri="{BB962C8B-B14F-4D97-AF65-F5344CB8AC3E}">
        <p14:creationId xmlns:p14="http://schemas.microsoft.com/office/powerpoint/2010/main" val="2839515090"/>
      </p:ext>
    </p:extLst>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IMAGE-LAYOUT-38">
    <p:spTree>
      <p:nvGrpSpPr>
        <p:cNvPr id="1" name=""/>
        <p:cNvGrpSpPr/>
        <p:nvPr/>
      </p:nvGrpSpPr>
      <p:grpSpPr>
        <a:xfrm>
          <a:off x="0" y="0"/>
          <a:ext cx="0" cy="0"/>
          <a:chOff x="0" y="0"/>
          <a:chExt cx="0" cy="0"/>
        </a:xfrm>
      </p:grpSpPr>
      <p:sp>
        <p:nvSpPr>
          <p:cNvPr id="6" name="Picture Placeholder 17">
            <a:extLst>
              <a:ext uri="{FF2B5EF4-FFF2-40B4-BE49-F238E27FC236}">
                <a16:creationId xmlns:a16="http://schemas.microsoft.com/office/drawing/2014/main" id="{6C2B1033-EE10-44C8-A170-FB72EDAD016F}"/>
              </a:ext>
            </a:extLst>
          </p:cNvPr>
          <p:cNvSpPr>
            <a:spLocks noGrp="1" noChangeAspect="1"/>
          </p:cNvSpPr>
          <p:nvPr>
            <p:ph type="pic" sz="quarter" idx="10" hasCustomPrompt="1"/>
          </p:nvPr>
        </p:nvSpPr>
        <p:spPr>
          <a:xfrm>
            <a:off x="609600" y="609600"/>
            <a:ext cx="2438400" cy="2438400"/>
          </a:xfrm>
          <a:prstGeom prst="roundRect">
            <a:avLst>
              <a:gd name="adj" fmla="val 15625"/>
            </a:avLst>
          </a:prstGeom>
          <a:solidFill>
            <a:schemeClr val="bg2">
              <a:lumMod val="75000"/>
            </a:schemeClr>
          </a:solidFill>
          <a:ln w="63500">
            <a:noFill/>
          </a:ln>
          <a:effectLst>
            <a:outerShdw blurRad="635000" dist="762000" dir="5400000" sx="85000" sy="85000" algn="t" rotWithShape="0">
              <a:prstClr val="black">
                <a:alpha val="30000"/>
              </a:prstClr>
            </a:outerShdw>
          </a:effectLst>
        </p:spPr>
        <p:txBody>
          <a:bodyPr/>
          <a:lstStyle>
            <a:lvl1pPr>
              <a:defRPr lang="en-US" sz="1333" dirty="0"/>
            </a:lvl1pPr>
          </a:lstStyle>
          <a:p>
            <a:pPr lvl="0"/>
            <a:r>
              <a:rPr lang="en-US"/>
              <a:t>Image Placeholder</a:t>
            </a:r>
          </a:p>
        </p:txBody>
      </p:sp>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609600" y="3535680"/>
            <a:ext cx="9144000" cy="1671320"/>
          </a:xfrm>
          <a:prstGeom prst="rect">
            <a:avLst/>
          </a:prstGeom>
        </p:spPr>
        <p:txBody>
          <a:bodyPr/>
          <a:lstStyle>
            <a:lvl1pPr>
              <a:lnSpc>
                <a:spcPct val="100000"/>
              </a:lnSpc>
              <a:defRPr sz="5334" b="1"/>
            </a:lvl1pPr>
          </a:lstStyle>
          <a:p>
            <a:r>
              <a:rPr lang="en-US"/>
              <a:t>Click to edit Master title style</a:t>
            </a:r>
          </a:p>
        </p:txBody>
      </p:sp>
    </p:spTree>
    <p:extLst>
      <p:ext uri="{BB962C8B-B14F-4D97-AF65-F5344CB8AC3E}">
        <p14:creationId xmlns:p14="http://schemas.microsoft.com/office/powerpoint/2010/main" val="546174859"/>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IMAGE-LAYOUT-4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609600" y="609600"/>
            <a:ext cx="4876800" cy="2819400"/>
          </a:xfrm>
          <a:prstGeom prst="rect">
            <a:avLst/>
          </a:prstGeom>
        </p:spPr>
        <p:txBody>
          <a:bodyPr/>
          <a:lstStyle>
            <a:lvl1pPr>
              <a:lnSpc>
                <a:spcPct val="100000"/>
              </a:lnSpc>
              <a:defRPr sz="4800" b="1"/>
            </a:lvl1pPr>
          </a:lstStyle>
          <a:p>
            <a:r>
              <a:rPr lang="en-US"/>
              <a:t>Click to edit Master title style</a:t>
            </a:r>
          </a:p>
        </p:txBody>
      </p:sp>
      <p:sp>
        <p:nvSpPr>
          <p:cNvPr id="5" name="Picture Placeholder 3">
            <a:extLst>
              <a:ext uri="{FF2B5EF4-FFF2-40B4-BE49-F238E27FC236}">
                <a16:creationId xmlns:a16="http://schemas.microsoft.com/office/drawing/2014/main" id="{A4FAC33A-6D46-5AB8-57FF-A46F786A8CE7}"/>
              </a:ext>
            </a:extLst>
          </p:cNvPr>
          <p:cNvSpPr>
            <a:spLocks noGrp="1"/>
          </p:cNvSpPr>
          <p:nvPr>
            <p:ph type="pic" sz="quarter" idx="10"/>
          </p:nvPr>
        </p:nvSpPr>
        <p:spPr>
          <a:xfrm>
            <a:off x="6096000" y="609600"/>
            <a:ext cx="5486400" cy="5301663"/>
          </a:xfrm>
          <a:prstGeom prst="roundRect">
            <a:avLst>
              <a:gd name="adj" fmla="val 10199"/>
            </a:avLst>
          </a:prstGeom>
          <a:solidFill>
            <a:schemeClr val="bg2">
              <a:lumMod val="75000"/>
            </a:schemeClr>
          </a:solidFill>
          <a:ln w="63500">
            <a:noFill/>
          </a:ln>
          <a:effectLst>
            <a:outerShdw blurRad="635000" dist="1397000" dir="5400000" sx="85000" sy="85000" algn="t" rotWithShape="0">
              <a:prstClr val="black">
                <a:alpha val="30000"/>
              </a:prstClr>
            </a:outerShdw>
          </a:effectLst>
        </p:spPr>
        <p:txBody>
          <a:bodyPr/>
          <a:lstStyle>
            <a:lvl1pPr>
              <a:defRPr lang="en-US" sz="1333"/>
            </a:lvl1pPr>
          </a:lstStyle>
          <a:p>
            <a:pPr lvl="0"/>
            <a:endParaRPr lang="en-US"/>
          </a:p>
        </p:txBody>
      </p:sp>
    </p:spTree>
    <p:extLst>
      <p:ext uri="{BB962C8B-B14F-4D97-AF65-F5344CB8AC3E}">
        <p14:creationId xmlns:p14="http://schemas.microsoft.com/office/powerpoint/2010/main" val="4113430094"/>
      </p:ext>
    </p:extLst>
  </p:cSld>
  <p:clrMapOvr>
    <a:masterClrMapping/>
  </p:clrMapOvr>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userDrawn="1">
  <p:cSld name="IMAGE-LAYOUT-42">
    <p:spTree>
      <p:nvGrpSpPr>
        <p:cNvPr id="1" name=""/>
        <p:cNvGrpSpPr/>
        <p:nvPr/>
      </p:nvGrpSpPr>
      <p:grpSpPr>
        <a:xfrm>
          <a:off x="0" y="0"/>
          <a:ext cx="0" cy="0"/>
          <a:chOff x="0" y="0"/>
          <a:chExt cx="0" cy="0"/>
        </a:xfrm>
      </p:grpSpPr>
      <p:sp>
        <p:nvSpPr>
          <p:cNvPr id="6" name="Picture Placeholder 17">
            <a:extLst>
              <a:ext uri="{FF2B5EF4-FFF2-40B4-BE49-F238E27FC236}">
                <a16:creationId xmlns:a16="http://schemas.microsoft.com/office/drawing/2014/main" id="{6C2B1033-EE10-44C8-A170-FB72EDAD016F}"/>
              </a:ext>
            </a:extLst>
          </p:cNvPr>
          <p:cNvSpPr>
            <a:spLocks noGrp="1" noChangeAspect="1"/>
          </p:cNvSpPr>
          <p:nvPr>
            <p:ph type="pic" sz="quarter" idx="10" hasCustomPrompt="1"/>
          </p:nvPr>
        </p:nvSpPr>
        <p:spPr>
          <a:xfrm>
            <a:off x="609600" y="609600"/>
            <a:ext cx="10972800" cy="2445192"/>
          </a:xfrm>
          <a:prstGeom prst="roundRect">
            <a:avLst/>
          </a:prstGeom>
          <a:solidFill>
            <a:schemeClr val="bg2">
              <a:lumMod val="75000"/>
            </a:schemeClr>
          </a:solidFill>
          <a:ln w="63500">
            <a:noFill/>
          </a:ln>
          <a:effectLst>
            <a:outerShdw blurRad="635000" dist="762000" dir="5400000" sx="85000" sy="85000" algn="t" rotWithShape="0">
              <a:prstClr val="black">
                <a:alpha val="30000"/>
              </a:prstClr>
            </a:outerShdw>
          </a:effectLst>
        </p:spPr>
        <p:txBody>
          <a:bodyPr/>
          <a:lstStyle>
            <a:lvl1pPr>
              <a:defRPr lang="en-US" sz="1333" dirty="0"/>
            </a:lvl1pPr>
          </a:lstStyle>
          <a:p>
            <a:pPr lvl="0"/>
            <a:r>
              <a:rPr lang="en-US"/>
              <a:t>Picture</a:t>
            </a:r>
          </a:p>
        </p:txBody>
      </p:sp>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609600" y="3535680"/>
            <a:ext cx="10972800" cy="1722120"/>
          </a:xfrm>
          <a:prstGeom prst="rect">
            <a:avLst/>
          </a:prstGeom>
        </p:spPr>
        <p:txBody>
          <a:bodyPr/>
          <a:lstStyle>
            <a:lvl1pPr algn="ctr">
              <a:lnSpc>
                <a:spcPct val="100000"/>
              </a:lnSpc>
              <a:defRPr sz="4400" b="1"/>
            </a:lvl1pPr>
          </a:lstStyle>
          <a:p>
            <a:r>
              <a:rPr lang="en-US"/>
              <a:t>Click to edit Master title style</a:t>
            </a:r>
          </a:p>
        </p:txBody>
      </p:sp>
    </p:spTree>
    <p:extLst>
      <p:ext uri="{BB962C8B-B14F-4D97-AF65-F5344CB8AC3E}">
        <p14:creationId xmlns:p14="http://schemas.microsoft.com/office/powerpoint/2010/main" val="199039755"/>
      </p:ext>
    </p:extLst>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userDrawn="1">
  <p:cSld name="IMAGE-LAYOUT-43">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C388EDD-4178-4123-A0D5-B75FCC358F42}"/>
              </a:ext>
            </a:extLst>
          </p:cNvPr>
          <p:cNvSpPr>
            <a:spLocks noGrp="1"/>
          </p:cNvSpPr>
          <p:nvPr>
            <p:ph type="pic" sz="quarter" idx="10"/>
          </p:nvPr>
        </p:nvSpPr>
        <p:spPr>
          <a:xfrm>
            <a:off x="609600" y="2616200"/>
            <a:ext cx="10972800" cy="3295063"/>
          </a:xfrm>
          <a:prstGeom prst="roundRect">
            <a:avLst/>
          </a:prstGeom>
          <a:solidFill>
            <a:schemeClr val="bg2">
              <a:lumMod val="75000"/>
            </a:schemeClr>
          </a:solidFill>
          <a:ln w="63500">
            <a:noFill/>
          </a:ln>
          <a:effectLst>
            <a:outerShdw blurRad="635000" dist="889000" dir="5400000" sx="85000" sy="85000" algn="t" rotWithShape="0">
              <a:prstClr val="black">
                <a:alpha val="30000"/>
              </a:prstClr>
            </a:outerShdw>
          </a:effectLst>
        </p:spPr>
        <p:txBody>
          <a:bodyPr/>
          <a:lstStyle>
            <a:lvl1pPr>
              <a:defRPr lang="en-US" sz="1333"/>
            </a:lvl1pPr>
          </a:lstStyle>
          <a:p>
            <a:pPr lvl="0"/>
            <a:endParaRPr lang="en-US"/>
          </a:p>
        </p:txBody>
      </p:sp>
      <p:sp>
        <p:nvSpPr>
          <p:cNvPr id="3" name="Title 2">
            <a:extLst>
              <a:ext uri="{FF2B5EF4-FFF2-40B4-BE49-F238E27FC236}">
                <a16:creationId xmlns:a16="http://schemas.microsoft.com/office/drawing/2014/main" id="{580C9909-7F69-4488-B2DE-12E236D2CDB5}"/>
              </a:ext>
            </a:extLst>
          </p:cNvPr>
          <p:cNvSpPr>
            <a:spLocks noGrp="1"/>
          </p:cNvSpPr>
          <p:nvPr>
            <p:ph type="title"/>
          </p:nvPr>
        </p:nvSpPr>
        <p:spPr>
          <a:xfrm>
            <a:off x="609600" y="609601"/>
            <a:ext cx="10972800" cy="1326091"/>
          </a:xfrm>
          <a:prstGeom prst="rect">
            <a:avLst/>
          </a:prstGeom>
        </p:spPr>
        <p:txBody>
          <a:bodyPr/>
          <a:lstStyle>
            <a:lvl1pPr algn="ctr">
              <a:lnSpc>
                <a:spcPct val="100000"/>
              </a:lnSpc>
              <a:defRPr sz="4400" b="1"/>
            </a:lvl1pPr>
          </a:lstStyle>
          <a:p>
            <a:r>
              <a:rPr lang="en-US"/>
              <a:t>Click to edit Master title style</a:t>
            </a:r>
          </a:p>
        </p:txBody>
      </p:sp>
      <p:cxnSp>
        <p:nvCxnSpPr>
          <p:cNvPr id="5" name="Straight Connector 4">
            <a:extLst>
              <a:ext uri="{FF2B5EF4-FFF2-40B4-BE49-F238E27FC236}">
                <a16:creationId xmlns:a16="http://schemas.microsoft.com/office/drawing/2014/main" id="{52E21004-32BC-AE91-D3E4-9EDBF414348E}"/>
              </a:ext>
            </a:extLst>
          </p:cNvPr>
          <p:cNvCxnSpPr>
            <a:cxnSpLocks/>
          </p:cNvCxnSpPr>
          <p:nvPr userDrawn="1"/>
        </p:nvCxnSpPr>
        <p:spPr>
          <a:xfrm>
            <a:off x="6096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6948568"/>
      </p:ext>
    </p:extLst>
  </p:cSld>
  <p:clrMapOvr>
    <a:masterClrMapping/>
  </p:clrMapOvr>
  <p:hf sldNum="0"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IMAGE-LAYOUT-36">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63A09E7C-3C84-43EA-BCFC-871C5D11383A}"/>
              </a:ext>
            </a:extLst>
          </p:cNvPr>
          <p:cNvSpPr>
            <a:spLocks noGrp="1"/>
          </p:cNvSpPr>
          <p:nvPr>
            <p:ph type="pic" sz="quarter" idx="10"/>
          </p:nvPr>
        </p:nvSpPr>
        <p:spPr>
          <a:xfrm>
            <a:off x="0" y="0"/>
            <a:ext cx="3188178" cy="6858000"/>
          </a:xfrm>
          <a:prstGeom prst="rect">
            <a:avLst/>
          </a:prstGeom>
          <a:solidFill>
            <a:schemeClr val="bg2">
              <a:lumMod val="75000"/>
            </a:schemeClr>
          </a:solidFill>
        </p:spPr>
        <p:txBody>
          <a:bodyPr/>
          <a:lstStyle/>
          <a:p>
            <a:endParaRPr lang="en-US"/>
          </a:p>
        </p:txBody>
      </p:sp>
    </p:spTree>
    <p:extLst>
      <p:ext uri="{BB962C8B-B14F-4D97-AF65-F5344CB8AC3E}">
        <p14:creationId xmlns:p14="http://schemas.microsoft.com/office/powerpoint/2010/main" val="4084574135"/>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userDrawn="1">
  <p:cSld name="IMAGE-LAYOUT-12">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1" y="0"/>
            <a:ext cx="6095999" cy="685800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1967909487"/>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userDrawn="1">
  <p:cSld name="IMAGE-LAYOUT-13">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6096000" y="0"/>
            <a:ext cx="6096000" cy="6858000"/>
          </a:xfrm>
          <a:prstGeom prst="rect">
            <a:avLst/>
          </a:prstGeom>
          <a:solidFill>
            <a:schemeClr val="bg2">
              <a:lumMod val="75000"/>
            </a:schemeClr>
          </a:solidFill>
        </p:spPr>
        <p:txBody>
          <a:bodyPr/>
          <a:lstStyle>
            <a:lvl1pPr>
              <a:defRPr lang="uk-UA"/>
            </a:lvl1pPr>
          </a:lstStyle>
          <a:p>
            <a:pPr lvl="0"/>
            <a:endParaRPr lang="uk-UA"/>
          </a:p>
        </p:txBody>
      </p:sp>
    </p:spTree>
    <p:extLst>
      <p:ext uri="{BB962C8B-B14F-4D97-AF65-F5344CB8AC3E}">
        <p14:creationId xmlns:p14="http://schemas.microsoft.com/office/powerpoint/2010/main" val="2472371813"/>
      </p:ext>
    </p:extLst>
  </p:cSld>
  <p:clrMapOvr>
    <a:masterClrMapping/>
  </p:clrMapOvr>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userDrawn="1">
  <p:cSld name="IMAGE-LAYOUT-18">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981200"/>
            <a:ext cx="4876800" cy="4876800"/>
          </a:xfrm>
          <a:prstGeom prst="rtTriangle">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1844328844"/>
      </p:ext>
    </p:extLst>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userDrawn="1">
  <p:cSld name="IMAGE-LAYOUT-56">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3860800" y="0"/>
            <a:ext cx="8331200" cy="68580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13346645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4923F-AB16-12BE-1C31-3CF5D04ED7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5389F2-8F07-BFEE-82F8-C91FE469EA5A}"/>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4" name="Footer Placeholder 3">
            <a:extLst>
              <a:ext uri="{FF2B5EF4-FFF2-40B4-BE49-F238E27FC236}">
                <a16:creationId xmlns:a16="http://schemas.microsoft.com/office/drawing/2014/main" id="{1D0538A5-AF89-B68C-5A61-548C1B2AA7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1D46C0-56E6-C291-26EE-26ACD0068526}"/>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48359917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IMAGE-LAYOUT-57">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8331200" cy="68580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4119319204"/>
      </p:ext>
    </p:extLst>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IMAGE-LAYOUT-58">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6959600" y="0"/>
            <a:ext cx="5232400" cy="68580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1338896025"/>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IMAGE-LAYOUT-59">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5232400" cy="6858000"/>
          </a:xfrm>
          <a:prstGeom prst="rect">
            <a:avLst/>
          </a:prstGeom>
          <a:solidFill>
            <a:schemeClr val="bg2">
              <a:lumMod val="75000"/>
            </a:schemeClr>
          </a:solidFill>
          <a:ln w="63500">
            <a:noFill/>
          </a:ln>
          <a:effectLst/>
        </p:spPr>
        <p:txBody>
          <a:bodyPr/>
          <a:lstStyle>
            <a:lvl1pPr>
              <a:defRPr lang="uk-UA" sz="1333"/>
            </a:lvl1pPr>
          </a:lstStyle>
          <a:p>
            <a:pPr lvl="0"/>
            <a:endParaRPr lang="uk-UA"/>
          </a:p>
        </p:txBody>
      </p:sp>
    </p:spTree>
    <p:extLst>
      <p:ext uri="{BB962C8B-B14F-4D97-AF65-F5344CB8AC3E}">
        <p14:creationId xmlns:p14="http://schemas.microsoft.com/office/powerpoint/2010/main" val="2898628828"/>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IMAGE-LAYOUT-01">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12192000" cy="6858000"/>
          </a:xfrm>
          <a:prstGeom prst="rect">
            <a:avLst/>
          </a:prstGeom>
          <a:solidFill>
            <a:schemeClr val="bg2">
              <a:lumMod val="75000"/>
            </a:schemeClr>
          </a:solidFill>
        </p:spPr>
        <p:txBody>
          <a:bodyPr anchor="t"/>
          <a:lstStyle>
            <a:lvl1pPr algn="l">
              <a:defRPr>
                <a:solidFill>
                  <a:schemeClr val="bg1"/>
                </a:solidFill>
              </a:defRPr>
            </a:lvl1pPr>
          </a:lstStyle>
          <a:p>
            <a:endParaRPr lang="uk-UA"/>
          </a:p>
        </p:txBody>
      </p:sp>
      <p:sp>
        <p:nvSpPr>
          <p:cNvPr id="3" name="Title 1">
            <a:extLst>
              <a:ext uri="{FF2B5EF4-FFF2-40B4-BE49-F238E27FC236}">
                <a16:creationId xmlns:a16="http://schemas.microsoft.com/office/drawing/2014/main" id="{DA5B99B2-4ECB-1D49-A283-EAE713C56329}"/>
              </a:ext>
            </a:extLst>
          </p:cNvPr>
          <p:cNvSpPr>
            <a:spLocks noGrp="1"/>
          </p:cNvSpPr>
          <p:nvPr>
            <p:ph type="title" hasCustomPrompt="1"/>
          </p:nvPr>
        </p:nvSpPr>
        <p:spPr>
          <a:xfrm>
            <a:off x="762000" y="939800"/>
            <a:ext cx="10668001" cy="609600"/>
          </a:xfrm>
          <a:prstGeom prst="rect">
            <a:avLst/>
          </a:prstGeom>
        </p:spPr>
        <p:txBody>
          <a:bodyPr anchor="ctr"/>
          <a:lstStyle>
            <a:lvl1pPr marL="0" algn="ctr" defTabSz="914446" rtl="0" eaLnBrk="1" latinLnBrk="0" hangingPunct="1">
              <a:defRPr lang="en-US" sz="5867" b="1" kern="1200" dirty="0">
                <a:solidFill>
                  <a:schemeClr val="tx1"/>
                </a:solidFill>
                <a:latin typeface="+mj-lt"/>
                <a:ea typeface="Source Sans Pro Black" panose="020B0803030403020204" pitchFamily="34" charset="0"/>
                <a:cs typeface="+mn-cs"/>
              </a:defRPr>
            </a:lvl1pPr>
          </a:lstStyle>
          <a:p>
            <a:pPr marL="0" lvl="0" indent="0" algn="ctr">
              <a:spcBef>
                <a:spcPts val="1000"/>
              </a:spcBef>
              <a:buFont typeface="Arial" panose="020B0604020202020204" pitchFamily="34" charset="0"/>
            </a:pPr>
            <a:r>
              <a:rPr lang="en-US"/>
              <a:t>YOUR TITLE</a:t>
            </a:r>
          </a:p>
        </p:txBody>
      </p:sp>
      <p:sp>
        <p:nvSpPr>
          <p:cNvPr id="4" name="Text Placeholder 4">
            <a:extLst>
              <a:ext uri="{FF2B5EF4-FFF2-40B4-BE49-F238E27FC236}">
                <a16:creationId xmlns:a16="http://schemas.microsoft.com/office/drawing/2014/main" id="{05900945-1BF1-C44C-9177-0A7E0AC66CAE}"/>
              </a:ext>
            </a:extLst>
          </p:cNvPr>
          <p:cNvSpPr>
            <a:spLocks noGrp="1"/>
          </p:cNvSpPr>
          <p:nvPr>
            <p:ph type="body" sz="quarter" idx="11" hasCustomPrompt="1"/>
          </p:nvPr>
        </p:nvSpPr>
        <p:spPr>
          <a:xfrm>
            <a:off x="3073400" y="487680"/>
            <a:ext cx="6045200" cy="355601"/>
          </a:xfrm>
          <a:prstGeom prst="rect">
            <a:avLst/>
          </a:prstGeom>
        </p:spPr>
        <p:txBody>
          <a:bodyPr anchor="ctr"/>
          <a:lstStyle>
            <a:lvl1pPr marL="0" indent="0" algn="ctr">
              <a:buNone/>
              <a:defRPr lang="en-UA" sz="1867" kern="1200" spc="333" dirty="0">
                <a:solidFill>
                  <a:schemeClr val="tx2"/>
                </a:solidFill>
                <a:latin typeface="+mn-lt"/>
                <a:ea typeface="Roboto Thin" pitchFamily="2" charset="0"/>
                <a:cs typeface="+mn-cs"/>
              </a:defRPr>
            </a:lvl1pPr>
          </a:lstStyle>
          <a:p>
            <a:pPr marL="0" lvl="0" algn="ctr" defTabSz="914446" rtl="0" eaLnBrk="1" latinLnBrk="0" hangingPunct="1"/>
            <a:r>
              <a:rPr lang="en-UA"/>
              <a:t>YOUR SUBTITLE</a:t>
            </a:r>
          </a:p>
        </p:txBody>
      </p:sp>
    </p:spTree>
    <p:extLst>
      <p:ext uri="{BB962C8B-B14F-4D97-AF65-F5344CB8AC3E}">
        <p14:creationId xmlns:p14="http://schemas.microsoft.com/office/powerpoint/2010/main" val="982352187"/>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IMAGE-LAYOUT-2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358B4AF0-B1D1-A195-5C68-FBCEBB7ADB74}"/>
              </a:ext>
            </a:extLst>
          </p:cNvPr>
          <p:cNvSpPr>
            <a:spLocks noGrp="1"/>
          </p:cNvSpPr>
          <p:nvPr>
            <p:ph type="pic" sz="quarter" idx="11"/>
          </p:nvPr>
        </p:nvSpPr>
        <p:spPr>
          <a:xfrm>
            <a:off x="1828800" y="2133600"/>
            <a:ext cx="2590800" cy="2590800"/>
          </a:xfrm>
          <a:prstGeom prst="roundRect">
            <a:avLst>
              <a:gd name="adj" fmla="val 25521"/>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lang="uk-UA" sz="1200" dirty="0"/>
            </a:lvl1pPr>
          </a:lstStyle>
          <a:p>
            <a:pPr lvl="0"/>
            <a:endParaRPr lang="uk-UA"/>
          </a:p>
        </p:txBody>
      </p:sp>
    </p:spTree>
    <p:extLst>
      <p:ext uri="{BB962C8B-B14F-4D97-AF65-F5344CB8AC3E}">
        <p14:creationId xmlns:p14="http://schemas.microsoft.com/office/powerpoint/2010/main" val="968917278"/>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IMAGE-LAYOUT-105">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F82025E-1591-42E7-9234-EB0C6A1622F2}"/>
              </a:ext>
            </a:extLst>
          </p:cNvPr>
          <p:cNvSpPr>
            <a:spLocks noGrp="1"/>
          </p:cNvSpPr>
          <p:nvPr>
            <p:ph type="pic" sz="quarter" idx="12"/>
          </p:nvPr>
        </p:nvSpPr>
        <p:spPr>
          <a:xfrm>
            <a:off x="975360" y="990600"/>
            <a:ext cx="4876800" cy="4876800"/>
          </a:xfrm>
          <a:prstGeom prst="ellipse">
            <a:avLst/>
          </a:prstGeom>
          <a:solidFill>
            <a:schemeClr val="bg2">
              <a:lumMod val="75000"/>
            </a:schemeClr>
          </a:solidFill>
          <a:effectLst>
            <a:outerShdw blurRad="635000" dist="1397000" dir="5400000" sx="85000" sy="85000" algn="t" rotWithShape="0">
              <a:prstClr val="black">
                <a:alpha val="30000"/>
              </a:prstClr>
            </a:outerShdw>
          </a:effectLst>
        </p:spPr>
        <p:txBody>
          <a:bodyPr/>
          <a:lstStyle>
            <a:lvl1pPr>
              <a:defRPr lang="en-US" dirty="0"/>
            </a:lvl1pPr>
          </a:lstStyle>
          <a:p>
            <a:pPr lvl="0"/>
            <a:endParaRPr lang="en-US"/>
          </a:p>
        </p:txBody>
      </p:sp>
    </p:spTree>
    <p:extLst>
      <p:ext uri="{BB962C8B-B14F-4D97-AF65-F5344CB8AC3E}">
        <p14:creationId xmlns:p14="http://schemas.microsoft.com/office/powerpoint/2010/main" val="1990468578"/>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userDrawn="1">
  <p:cSld name="IMAGE-LAYOUT-106">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1F2938C2-00E5-44DB-AAFD-0F2B12267E12}"/>
              </a:ext>
            </a:extLst>
          </p:cNvPr>
          <p:cNvSpPr>
            <a:spLocks noGrp="1"/>
          </p:cNvSpPr>
          <p:nvPr>
            <p:ph type="pic" sz="quarter" idx="12"/>
          </p:nvPr>
        </p:nvSpPr>
        <p:spPr>
          <a:xfrm>
            <a:off x="6339840" y="990600"/>
            <a:ext cx="4876800" cy="4876800"/>
          </a:xfrm>
          <a:prstGeom prst="ellipse">
            <a:avLst/>
          </a:prstGeom>
          <a:solidFill>
            <a:schemeClr val="bg2">
              <a:lumMod val="75000"/>
            </a:schemeClr>
          </a:solidFill>
          <a:effectLst>
            <a:outerShdw blurRad="635000" dist="1397000" dir="5400000" sx="85000" sy="85000" algn="t" rotWithShape="0">
              <a:prstClr val="black">
                <a:alpha val="30000"/>
              </a:prstClr>
            </a:outerShdw>
          </a:effectLst>
        </p:spPr>
        <p:txBody>
          <a:bodyPr/>
          <a:lstStyle>
            <a:lvl1pPr>
              <a:defRPr lang="en-US"/>
            </a:lvl1pPr>
          </a:lstStyle>
          <a:p>
            <a:pPr lvl="0"/>
            <a:endParaRPr lang="en-US"/>
          </a:p>
        </p:txBody>
      </p:sp>
    </p:spTree>
    <p:extLst>
      <p:ext uri="{BB962C8B-B14F-4D97-AF65-F5344CB8AC3E}">
        <p14:creationId xmlns:p14="http://schemas.microsoft.com/office/powerpoint/2010/main" val="3718771652"/>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IMAGE-LAYOUT-63">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038A9B6-0CC9-46A8-8325-AC97DD01FA72}"/>
              </a:ext>
            </a:extLst>
          </p:cNvPr>
          <p:cNvSpPr>
            <a:spLocks noGrp="1"/>
          </p:cNvSpPr>
          <p:nvPr>
            <p:ph type="pic" sz="quarter" idx="10"/>
          </p:nvPr>
        </p:nvSpPr>
        <p:spPr>
          <a:xfrm>
            <a:off x="480000" y="479400"/>
            <a:ext cx="11232000" cy="5899199"/>
          </a:xfrm>
          <a:prstGeom prst="roundRect">
            <a:avLst>
              <a:gd name="adj" fmla="val 1968"/>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2959835399"/>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userDrawn="1">
  <p:cSld name="1_IMAGE-Layout-64">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3860800" y="1549400"/>
            <a:ext cx="8331200" cy="53086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246680049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1_IMAGE-Layout-65">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64008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1040706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F6B85D-F3E9-BAE5-7283-B8D5FBE35641}"/>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3" name="Footer Placeholder 2">
            <a:extLst>
              <a:ext uri="{FF2B5EF4-FFF2-40B4-BE49-F238E27FC236}">
                <a16:creationId xmlns:a16="http://schemas.microsoft.com/office/drawing/2014/main" id="{49AB5D43-CE6D-152A-7877-5F82CB379C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D325A3-CE18-DDD5-83F9-636B7732CC79}"/>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22681339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userDrawn="1">
  <p:cSld name="1_IMAGE-Layout-66">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6096000" y="0"/>
            <a:ext cx="78740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328594502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userDrawn="1">
  <p:cSld name="1_IMAGE-Layout-67">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12192000" cy="51562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391970296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userDrawn="1">
  <p:cSld name="1_IMAGE-Layout-68">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50292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261013900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userDrawn="1">
  <p:cSld name="1_IMAGE-Layout-69">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6654800" y="0"/>
            <a:ext cx="55372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24457787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userDrawn="1">
  <p:cSld name="IMAGE-LAYOUT-70">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72B4464-F622-4D59-B0EB-837A7D569281}"/>
              </a:ext>
            </a:extLst>
          </p:cNvPr>
          <p:cNvSpPr>
            <a:spLocks noGrp="1"/>
          </p:cNvSpPr>
          <p:nvPr>
            <p:ph type="pic" sz="quarter" idx="10"/>
          </p:nvPr>
        </p:nvSpPr>
        <p:spPr>
          <a:xfrm>
            <a:off x="2969342" y="914400"/>
            <a:ext cx="8308258" cy="5029200"/>
          </a:xfrm>
          <a:prstGeom prst="roundRect">
            <a:avLst>
              <a:gd name="adj" fmla="val 12025"/>
            </a:avLst>
          </a:prstGeom>
          <a:solidFill>
            <a:schemeClr val="bg2">
              <a:lumMod val="75000"/>
            </a:schemeClr>
          </a:solidFill>
          <a:effectLst>
            <a:outerShdw blurRad="635000" dist="1397000" dir="5400000" sx="85000" sy="85000" algn="t" rotWithShape="0">
              <a:prstClr val="black">
                <a:alpha val="30000"/>
              </a:prstClr>
            </a:outerShdw>
          </a:effectLst>
        </p:spPr>
        <p:txBody>
          <a:bodyPr/>
          <a:lstStyle/>
          <a:p>
            <a:endParaRPr lang="en-US"/>
          </a:p>
        </p:txBody>
      </p:sp>
    </p:spTree>
    <p:extLst>
      <p:ext uri="{BB962C8B-B14F-4D97-AF65-F5344CB8AC3E}">
        <p14:creationId xmlns:p14="http://schemas.microsoft.com/office/powerpoint/2010/main" val="416990234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1_IMAGE-Layout-71">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3556000" y="433400"/>
            <a:ext cx="8175600" cy="5991200"/>
          </a:xfrm>
          <a:prstGeom prst="parallelogram">
            <a:avLst/>
          </a:prstGeom>
          <a:solidFill>
            <a:schemeClr val="bg2"/>
          </a:solidFill>
        </p:spPr>
        <p:txBody>
          <a:bodyPr/>
          <a:lstStyle>
            <a:lvl1pPr>
              <a:defRPr lang="uk-UA" sz="1333" dirty="0"/>
            </a:lvl1pPr>
          </a:lstStyle>
          <a:p>
            <a:pPr lvl="0"/>
            <a:endParaRPr lang="uk-UA"/>
          </a:p>
        </p:txBody>
      </p:sp>
    </p:spTree>
    <p:extLst>
      <p:ext uri="{BB962C8B-B14F-4D97-AF65-F5344CB8AC3E}">
        <p14:creationId xmlns:p14="http://schemas.microsoft.com/office/powerpoint/2010/main" val="306149962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1_IMAGE-Layout-01">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0" y="0"/>
            <a:ext cx="121920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325108023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userDrawn="1">
  <p:cSld name="1_IMAGE-Layout-74">
    <p:spTree>
      <p:nvGrpSpPr>
        <p:cNvPr id="1" name=""/>
        <p:cNvGrpSpPr/>
        <p:nvPr/>
      </p:nvGrpSpPr>
      <p:grpSpPr>
        <a:xfrm>
          <a:off x="0" y="0"/>
          <a:ext cx="0" cy="0"/>
          <a:chOff x="0" y="0"/>
          <a:chExt cx="0" cy="0"/>
        </a:xfrm>
      </p:grpSpPr>
      <p:sp>
        <p:nvSpPr>
          <p:cNvPr id="27" name="Picture Placeholder 2"/>
          <p:cNvSpPr>
            <a:spLocks noGrp="1"/>
          </p:cNvSpPr>
          <p:nvPr>
            <p:ph type="pic" sz="quarter" idx="10"/>
          </p:nvPr>
        </p:nvSpPr>
        <p:spPr>
          <a:xfrm>
            <a:off x="4978400" y="0"/>
            <a:ext cx="7213600" cy="6858000"/>
          </a:xfrm>
          <a:prstGeom prst="rect">
            <a:avLst/>
          </a:prstGeom>
          <a:solidFill>
            <a:schemeClr val="bg2"/>
          </a:solidFill>
        </p:spPr>
        <p:txBody>
          <a:bodyPr/>
          <a:lstStyle>
            <a:lvl1pPr>
              <a:defRPr lang="uk-UA" sz="1333"/>
            </a:lvl1pPr>
          </a:lstStyle>
          <a:p>
            <a:pPr lvl="0"/>
            <a:endParaRPr lang="uk-UA"/>
          </a:p>
        </p:txBody>
      </p:sp>
    </p:spTree>
    <p:extLst>
      <p:ext uri="{BB962C8B-B14F-4D97-AF65-F5344CB8AC3E}">
        <p14:creationId xmlns:p14="http://schemas.microsoft.com/office/powerpoint/2010/main" val="30484328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IMAGE-LAYOUT-75">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8B5C77-6E87-4CF4-9817-CE6C928B7F83}"/>
              </a:ext>
            </a:extLst>
          </p:cNvPr>
          <p:cNvSpPr>
            <a:spLocks noGrp="1"/>
          </p:cNvSpPr>
          <p:nvPr>
            <p:ph type="pic" sz="quarter" idx="10"/>
          </p:nvPr>
        </p:nvSpPr>
        <p:spPr>
          <a:xfrm>
            <a:off x="1" y="0"/>
            <a:ext cx="12191999" cy="2956560"/>
          </a:xfrm>
          <a:prstGeom prst="rect">
            <a:avLst/>
          </a:pr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428713073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userDrawn="1">
  <p:cSld name="Breaker-03">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6E453FF6-0C1C-4904-9DA6-37C297942BFF}"/>
              </a:ext>
            </a:extLst>
          </p:cNvPr>
          <p:cNvSpPr>
            <a:spLocks noGrp="1"/>
          </p:cNvSpPr>
          <p:nvPr>
            <p:ph type="title"/>
          </p:nvPr>
        </p:nvSpPr>
        <p:spPr>
          <a:xfrm>
            <a:off x="609600" y="1848908"/>
            <a:ext cx="9753600" cy="1986491"/>
          </a:xfrm>
          <a:prstGeom prst="rect">
            <a:avLst/>
          </a:prstGeom>
        </p:spPr>
        <p:txBody>
          <a:bodyPr/>
          <a:lstStyle>
            <a:lvl1pPr>
              <a:lnSpc>
                <a:spcPct val="100000"/>
              </a:lnSpc>
              <a:defRPr sz="6400" b="1"/>
            </a:lvl1pPr>
          </a:lstStyle>
          <a:p>
            <a:r>
              <a:rPr lang="en-US"/>
              <a:t>Click to edit Master title style</a:t>
            </a:r>
          </a:p>
        </p:txBody>
      </p:sp>
      <p:sp>
        <p:nvSpPr>
          <p:cNvPr id="9" name="Text Placeholder 3">
            <a:extLst>
              <a:ext uri="{FF2B5EF4-FFF2-40B4-BE49-F238E27FC236}">
                <a16:creationId xmlns:a16="http://schemas.microsoft.com/office/drawing/2014/main" id="{A31E250B-D855-4CE5-B3FC-FF9838360D43}"/>
              </a:ext>
            </a:extLst>
          </p:cNvPr>
          <p:cNvSpPr>
            <a:spLocks noGrp="1"/>
          </p:cNvSpPr>
          <p:nvPr>
            <p:ph type="body" sz="quarter" idx="11" hasCustomPrompt="1"/>
          </p:nvPr>
        </p:nvSpPr>
        <p:spPr>
          <a:xfrm>
            <a:off x="609600" y="781030"/>
            <a:ext cx="5486400" cy="266740"/>
          </a:xfrm>
          <a:prstGeom prst="rect">
            <a:avLst/>
          </a:prstGeom>
        </p:spPr>
        <p:txBody>
          <a:bodyPr/>
          <a:lstStyle>
            <a:lvl1pPr marL="0" indent="0">
              <a:lnSpc>
                <a:spcPct val="100000"/>
              </a:lnSpc>
              <a:spcBef>
                <a:spcPts val="0"/>
              </a:spcBef>
              <a:buNone/>
              <a:defRPr sz="1333">
                <a:solidFill>
                  <a:schemeClr val="tx2"/>
                </a:solidFill>
                <a:latin typeface="+mn-lt"/>
              </a:defRPr>
            </a:lvl1pPr>
          </a:lstStyle>
          <a:p>
            <a:pPr lvl="0"/>
            <a:r>
              <a:rPr lang="en-US"/>
              <a:t>ADD YOUR OVERLINE</a:t>
            </a:r>
          </a:p>
        </p:txBody>
      </p:sp>
      <p:cxnSp>
        <p:nvCxnSpPr>
          <p:cNvPr id="6" name="Straight Connector 5">
            <a:extLst>
              <a:ext uri="{FF2B5EF4-FFF2-40B4-BE49-F238E27FC236}">
                <a16:creationId xmlns:a16="http://schemas.microsoft.com/office/drawing/2014/main" id="{8B17A8B3-2E0B-4008-8D12-937045378D7A}"/>
              </a:ext>
            </a:extLst>
          </p:cNvPr>
          <p:cNvCxnSpPr>
            <a:cxnSpLocks/>
          </p:cNvCxnSpPr>
          <p:nvPr userDrawn="1"/>
        </p:nvCxnSpPr>
        <p:spPr>
          <a:xfrm>
            <a:off x="609600" y="6096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7DA103F-6DA9-47BE-BDEC-5A9FD4B1C88A}"/>
              </a:ext>
            </a:extLst>
          </p:cNvPr>
          <p:cNvCxnSpPr>
            <a:cxnSpLocks/>
          </p:cNvCxnSpPr>
          <p:nvPr userDrawn="1"/>
        </p:nvCxnSpPr>
        <p:spPr>
          <a:xfrm>
            <a:off x="609600" y="12192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120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C32C4-7725-CB9B-47F0-4A4822FE52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8CDE29-94F5-0C12-6944-B96D974954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EE8D07-3B26-B2CB-BC86-38116C2515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A7A2C3-36C9-BFD0-D8C1-932EE0B5853F}"/>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6" name="Footer Placeholder 5">
            <a:extLst>
              <a:ext uri="{FF2B5EF4-FFF2-40B4-BE49-F238E27FC236}">
                <a16:creationId xmlns:a16="http://schemas.microsoft.com/office/drawing/2014/main" id="{D77FBEBF-B613-E56B-0636-D353BAC2C8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1A74E-C7B6-2511-26EB-AD5D0EF3AA54}"/>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306828441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userDrawn="1">
  <p:cSld name="IMAGE-LAYOUT-35">
    <p:bg>
      <p:bgPr>
        <a:solidFill>
          <a:schemeClr val="bg1"/>
        </a:solidFill>
        <a:effectLst/>
      </p:bgPr>
    </p:bg>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EB6E739-39F9-4E42-B265-0E28996ABE27}"/>
              </a:ext>
            </a:extLst>
          </p:cNvPr>
          <p:cNvSpPr>
            <a:spLocks noGrp="1"/>
          </p:cNvSpPr>
          <p:nvPr>
            <p:ph type="pic" sz="quarter" idx="11"/>
          </p:nvPr>
        </p:nvSpPr>
        <p:spPr>
          <a:xfrm>
            <a:off x="0" y="3429000"/>
            <a:ext cx="3355915" cy="3429000"/>
          </a:xfrm>
          <a:prstGeom prst="rect">
            <a:avLst/>
          </a:prstGeom>
          <a:solidFill>
            <a:schemeClr val="bg2">
              <a:lumMod val="75000"/>
            </a:schemeClr>
          </a:solidFill>
        </p:spPr>
        <p:txBody>
          <a:bodyPr/>
          <a:lstStyle>
            <a:lvl1pPr>
              <a:defRPr lang="en-US" sz="1333" dirty="0"/>
            </a:lvl1pPr>
          </a:lstStyle>
          <a:p>
            <a:pPr lvl="0"/>
            <a:endParaRPr lang="en-US"/>
          </a:p>
        </p:txBody>
      </p:sp>
    </p:spTree>
    <p:extLst>
      <p:ext uri="{BB962C8B-B14F-4D97-AF65-F5344CB8AC3E}">
        <p14:creationId xmlns:p14="http://schemas.microsoft.com/office/powerpoint/2010/main" val="1073199008"/>
      </p:ext>
    </p:extLst>
  </p:cSld>
  <p:clrMapOvr>
    <a:masterClrMapping/>
  </p:clrMapOvr>
  <p:hf sldNum="0"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IMAGE-LAYOUT-03">
    <p:spTree>
      <p:nvGrpSpPr>
        <p:cNvPr id="1" name=""/>
        <p:cNvGrpSpPr/>
        <p:nvPr/>
      </p:nvGrpSpPr>
      <p:grpSpPr>
        <a:xfrm>
          <a:off x="0" y="0"/>
          <a:ext cx="0" cy="0"/>
          <a:chOff x="0" y="0"/>
          <a:chExt cx="0" cy="0"/>
        </a:xfrm>
      </p:grpSpPr>
      <p:sp>
        <p:nvSpPr>
          <p:cNvPr id="17" name="Picture Placeholder 5"/>
          <p:cNvSpPr>
            <a:spLocks noGrp="1"/>
          </p:cNvSpPr>
          <p:nvPr>
            <p:ph type="pic" sz="quarter" idx="11"/>
          </p:nvPr>
        </p:nvSpPr>
        <p:spPr>
          <a:xfrm>
            <a:off x="0" y="1600200"/>
            <a:ext cx="12192000" cy="2438400"/>
          </a:xfrm>
          <a:prstGeom prst="rect">
            <a:avLst/>
          </a:prstGeom>
          <a:solidFill>
            <a:schemeClr val="bg2">
              <a:lumMod val="75000"/>
            </a:schemeClr>
          </a:solidFill>
        </p:spPr>
        <p:txBody>
          <a:bodyPr/>
          <a:lstStyle/>
          <a:p>
            <a:endParaRPr lang="uk-UA"/>
          </a:p>
        </p:txBody>
      </p:sp>
      <p:sp>
        <p:nvSpPr>
          <p:cNvPr id="7" name="Title 7">
            <a:extLst>
              <a:ext uri="{FF2B5EF4-FFF2-40B4-BE49-F238E27FC236}">
                <a16:creationId xmlns:a16="http://schemas.microsoft.com/office/drawing/2014/main" id="{9738D246-4D88-E7C5-CA89-35844B16671C}"/>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5" name="Straight Connector 4">
            <a:extLst>
              <a:ext uri="{FF2B5EF4-FFF2-40B4-BE49-F238E27FC236}">
                <a16:creationId xmlns:a16="http://schemas.microsoft.com/office/drawing/2014/main" id="{6139EE9E-94AE-C355-E458-6697629E0E62}"/>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0948318"/>
      </p:ext>
    </p:extLst>
  </p:cSld>
  <p:clrMapOvr>
    <a:masterClrMapping/>
  </p:clrMapOvr>
  <p:hf sldNum="0"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IMAGE-LAYOUT-27">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A0D60EB7-2836-5596-6F3D-7BCAF60E0BAE}"/>
              </a:ext>
            </a:extLst>
          </p:cNvPr>
          <p:cNvSpPr>
            <a:spLocks noGrp="1"/>
          </p:cNvSpPr>
          <p:nvPr>
            <p:ph type="pic" sz="quarter" idx="15"/>
          </p:nvPr>
        </p:nvSpPr>
        <p:spPr>
          <a:xfrm>
            <a:off x="5181600" y="1905000"/>
            <a:ext cx="1828800" cy="1828800"/>
          </a:xfrm>
          <a:prstGeom prst="roundRect">
            <a:avLst>
              <a:gd name="adj" fmla="val 22686"/>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lang="uk-UA" sz="1200"/>
            </a:lvl1pPr>
          </a:lstStyle>
          <a:p>
            <a:pPr lvl="0"/>
            <a:endParaRPr lang="uk-UA"/>
          </a:p>
        </p:txBody>
      </p:sp>
      <p:sp>
        <p:nvSpPr>
          <p:cNvPr id="8" name="Picture Placeholder 2">
            <a:extLst>
              <a:ext uri="{FF2B5EF4-FFF2-40B4-BE49-F238E27FC236}">
                <a16:creationId xmlns:a16="http://schemas.microsoft.com/office/drawing/2014/main" id="{EF230F85-5DD1-3000-053D-2B2932F7063E}"/>
              </a:ext>
            </a:extLst>
          </p:cNvPr>
          <p:cNvSpPr>
            <a:spLocks noGrp="1"/>
          </p:cNvSpPr>
          <p:nvPr>
            <p:ph type="pic" sz="quarter" idx="16"/>
          </p:nvPr>
        </p:nvSpPr>
        <p:spPr>
          <a:xfrm>
            <a:off x="8534400" y="1905000"/>
            <a:ext cx="1828800" cy="1828800"/>
          </a:xfrm>
          <a:prstGeom prst="roundRect">
            <a:avLst>
              <a:gd name="adj" fmla="val 22686"/>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lang="uk-UA" sz="1200"/>
            </a:lvl1pPr>
          </a:lstStyle>
          <a:p>
            <a:pPr lvl="0"/>
            <a:endParaRPr lang="uk-UA"/>
          </a:p>
        </p:txBody>
      </p:sp>
      <p:sp>
        <p:nvSpPr>
          <p:cNvPr id="18" name="Picture Placeholder 2"/>
          <p:cNvSpPr>
            <a:spLocks noGrp="1"/>
          </p:cNvSpPr>
          <p:nvPr>
            <p:ph type="pic" sz="quarter" idx="11"/>
          </p:nvPr>
        </p:nvSpPr>
        <p:spPr>
          <a:xfrm>
            <a:off x="1828800" y="1905000"/>
            <a:ext cx="1828800" cy="1828800"/>
          </a:xfrm>
          <a:prstGeom prst="roundRect">
            <a:avLst>
              <a:gd name="adj" fmla="val 22686"/>
            </a:avLst>
          </a:prstGeom>
          <a:solidFill>
            <a:schemeClr val="bg2">
              <a:lumMod val="75000"/>
            </a:schemeClr>
          </a:solidFill>
          <a:ln w="38100">
            <a:noFill/>
          </a:ln>
          <a:effectLst>
            <a:outerShdw blurRad="635000" dist="762000" dir="5400000" sx="85000" sy="85000" algn="t" rotWithShape="0">
              <a:prstClr val="black">
                <a:alpha val="30000"/>
              </a:prstClr>
            </a:outerShdw>
          </a:effectLst>
        </p:spPr>
        <p:txBody>
          <a:bodyPr/>
          <a:lstStyle>
            <a:lvl1pPr>
              <a:defRPr lang="uk-UA" sz="1200"/>
            </a:lvl1pPr>
          </a:lstStyle>
          <a:p>
            <a:pPr lvl="0"/>
            <a:endParaRPr lang="uk-UA"/>
          </a:p>
        </p:txBody>
      </p:sp>
      <p:sp>
        <p:nvSpPr>
          <p:cNvPr id="9" name="Title 7">
            <a:extLst>
              <a:ext uri="{FF2B5EF4-FFF2-40B4-BE49-F238E27FC236}">
                <a16:creationId xmlns:a16="http://schemas.microsoft.com/office/drawing/2014/main" id="{AFE8B0FC-0A65-DB33-37A2-637A84B0DC74}"/>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10" name="Straight Connector 9">
            <a:extLst>
              <a:ext uri="{FF2B5EF4-FFF2-40B4-BE49-F238E27FC236}">
                <a16:creationId xmlns:a16="http://schemas.microsoft.com/office/drawing/2014/main" id="{E0CE2626-97B5-2E11-8297-ECAC4CC4E41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6792970"/>
      </p:ext>
    </p:extLst>
  </p:cSld>
  <p:clrMapOvr>
    <a:masterClrMapping/>
  </p:clrMapOvr>
  <p:hf sldNum="0"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IMAGE-LAYOUT-24">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1219200" y="1803400"/>
            <a:ext cx="3657600" cy="3657600"/>
          </a:xfrm>
          <a:prstGeom prst="roundRect">
            <a:avLst>
              <a:gd name="adj" fmla="val 19792"/>
            </a:avLst>
          </a:prstGeom>
          <a:solidFill>
            <a:schemeClr val="bg2">
              <a:lumMod val="75000"/>
            </a:schemeClr>
          </a:solidFill>
          <a:ln w="38100">
            <a:noFill/>
          </a:ln>
          <a:effectLst>
            <a:outerShdw blurRad="635000" dist="1016000" dir="5400000" sx="85000" sy="85000" algn="t" rotWithShape="0">
              <a:prstClr val="black">
                <a:alpha val="30000"/>
              </a:prstClr>
            </a:outerShdw>
          </a:effectLst>
        </p:spPr>
        <p:txBody>
          <a:bodyPr/>
          <a:lstStyle>
            <a:lvl1pPr>
              <a:defRPr lang="uk-UA" sz="1200"/>
            </a:lvl1pPr>
          </a:lstStyle>
          <a:p>
            <a:pPr lvl="0"/>
            <a:endParaRPr lang="uk-UA"/>
          </a:p>
        </p:txBody>
      </p:sp>
      <p:sp>
        <p:nvSpPr>
          <p:cNvPr id="7" name="Title 7">
            <a:extLst>
              <a:ext uri="{FF2B5EF4-FFF2-40B4-BE49-F238E27FC236}">
                <a16:creationId xmlns:a16="http://schemas.microsoft.com/office/drawing/2014/main" id="{3730E509-278C-577A-F7E5-1B7B3AA2DF0F}"/>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6DAE2E4A-7836-56F6-E4C5-1B272689CFA0}"/>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521559"/>
      </p:ext>
    </p:extLst>
  </p:cSld>
  <p:clrMapOvr>
    <a:masterClrMapping/>
  </p:clrMapOvr>
  <p:hf sldNum="0"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IMAGE-LAYOUT-25">
    <p:spTree>
      <p:nvGrpSpPr>
        <p:cNvPr id="1" name=""/>
        <p:cNvGrpSpPr/>
        <p:nvPr/>
      </p:nvGrpSpPr>
      <p:grpSpPr>
        <a:xfrm>
          <a:off x="0" y="0"/>
          <a:ext cx="0" cy="0"/>
          <a:chOff x="0" y="0"/>
          <a:chExt cx="0" cy="0"/>
        </a:xfrm>
      </p:grpSpPr>
      <p:sp>
        <p:nvSpPr>
          <p:cNvPr id="21" name="Picture Placeholder 2"/>
          <p:cNvSpPr>
            <a:spLocks noGrp="1"/>
          </p:cNvSpPr>
          <p:nvPr>
            <p:ph type="pic" sz="quarter" idx="11"/>
          </p:nvPr>
        </p:nvSpPr>
        <p:spPr>
          <a:xfrm>
            <a:off x="7315200" y="1803400"/>
            <a:ext cx="3657600" cy="3657600"/>
          </a:xfrm>
          <a:prstGeom prst="roundRect">
            <a:avLst>
              <a:gd name="adj" fmla="val 20834"/>
            </a:avLst>
          </a:prstGeom>
          <a:solidFill>
            <a:schemeClr val="bg2">
              <a:lumMod val="75000"/>
            </a:schemeClr>
          </a:solidFill>
          <a:ln w="38100">
            <a:noFill/>
          </a:ln>
          <a:effectLst>
            <a:outerShdw blurRad="635000" dist="1016000" dir="5400000" sx="85000" sy="85000" algn="t" rotWithShape="0">
              <a:prstClr val="black">
                <a:alpha val="30000"/>
              </a:prstClr>
            </a:outerShdw>
          </a:effectLst>
        </p:spPr>
        <p:txBody>
          <a:bodyPr/>
          <a:lstStyle>
            <a:lvl1pPr>
              <a:defRPr lang="uk-UA" sz="1200"/>
            </a:lvl1pPr>
          </a:lstStyle>
          <a:p>
            <a:pPr lvl="0"/>
            <a:endParaRPr lang="uk-UA"/>
          </a:p>
        </p:txBody>
      </p:sp>
      <p:sp>
        <p:nvSpPr>
          <p:cNvPr id="7" name="Title 7">
            <a:extLst>
              <a:ext uri="{FF2B5EF4-FFF2-40B4-BE49-F238E27FC236}">
                <a16:creationId xmlns:a16="http://schemas.microsoft.com/office/drawing/2014/main" id="{011285F8-C91E-CF47-3CE4-7A223BEE2488}"/>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75E030CC-2708-7E9F-F27D-79F10627222D}"/>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0559061"/>
      </p:ext>
    </p:extLst>
  </p:cSld>
  <p:clrMapOvr>
    <a:masterClrMapping/>
  </p:clrMapOvr>
  <p:hf sldNum="0"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userDrawn="1">
  <p:cSld name="IMAGE-LAYOUT-17">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8B5C77-6E87-4CF4-9817-CE6C928B7F83}"/>
              </a:ext>
            </a:extLst>
          </p:cNvPr>
          <p:cNvSpPr>
            <a:spLocks noGrp="1"/>
          </p:cNvSpPr>
          <p:nvPr>
            <p:ph type="pic" sz="quarter" idx="10"/>
          </p:nvPr>
        </p:nvSpPr>
        <p:spPr>
          <a:xfrm>
            <a:off x="1" y="3429000"/>
            <a:ext cx="12191999" cy="3429000"/>
          </a:xfrm>
          <a:prstGeom prst="rect">
            <a:avLst/>
          </a:prstGeom>
          <a:solidFill>
            <a:schemeClr val="bg2">
              <a:lumMod val="75000"/>
            </a:schemeClr>
          </a:solidFill>
        </p:spPr>
        <p:txBody>
          <a:bodyPr/>
          <a:lstStyle>
            <a:lvl1pPr>
              <a:defRPr lang="en-US"/>
            </a:lvl1pPr>
          </a:lstStyle>
          <a:p>
            <a:pPr lvl="0"/>
            <a:endParaRPr lang="en-US"/>
          </a:p>
        </p:txBody>
      </p:sp>
    </p:spTree>
    <p:extLst>
      <p:ext uri="{BB962C8B-B14F-4D97-AF65-F5344CB8AC3E}">
        <p14:creationId xmlns:p14="http://schemas.microsoft.com/office/powerpoint/2010/main" val="3529867167"/>
      </p:ext>
    </p:extLst>
  </p:cSld>
  <p:clrMapOvr>
    <a:masterClrMapping/>
  </p:clrMapOvr>
  <p:hf sldNum="0"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userDrawn="1">
  <p:cSld name="IMAGE-LAYOUT-31">
    <p:spTree>
      <p:nvGrpSpPr>
        <p:cNvPr id="1" name=""/>
        <p:cNvGrpSpPr/>
        <p:nvPr/>
      </p:nvGrpSpPr>
      <p:grpSpPr>
        <a:xfrm>
          <a:off x="0" y="0"/>
          <a:ext cx="0" cy="0"/>
          <a:chOff x="0" y="0"/>
          <a:chExt cx="0" cy="0"/>
        </a:xfrm>
      </p:grpSpPr>
      <p:sp>
        <p:nvSpPr>
          <p:cNvPr id="4" name="Picture Placeholder 5"/>
          <p:cNvSpPr>
            <a:spLocks noGrp="1"/>
          </p:cNvSpPr>
          <p:nvPr>
            <p:ph type="pic" sz="quarter" idx="11"/>
          </p:nvPr>
        </p:nvSpPr>
        <p:spPr>
          <a:xfrm>
            <a:off x="609600" y="627888"/>
            <a:ext cx="10972800" cy="2804160"/>
          </a:xfrm>
          <a:prstGeom prst="rect">
            <a:avLst/>
          </a:prstGeom>
          <a:solidFill>
            <a:schemeClr val="bg2">
              <a:lumMod val="75000"/>
            </a:schemeClr>
          </a:solidFill>
        </p:spPr>
        <p:txBody>
          <a:bodyPr/>
          <a:lstStyle>
            <a:lvl1pPr>
              <a:defRPr lang="uk-UA" sz="1333"/>
            </a:lvl1pPr>
          </a:lstStyle>
          <a:p>
            <a:pPr lvl="0"/>
            <a:endParaRPr lang="uk-UA"/>
          </a:p>
        </p:txBody>
      </p:sp>
    </p:spTree>
    <p:extLst>
      <p:ext uri="{BB962C8B-B14F-4D97-AF65-F5344CB8AC3E}">
        <p14:creationId xmlns:p14="http://schemas.microsoft.com/office/powerpoint/2010/main" val="160495041"/>
      </p:ext>
    </p:extLst>
  </p:cSld>
  <p:clrMapOvr>
    <a:masterClrMapping/>
  </p:clrMapOvr>
  <p:hf sldNum="0"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userDrawn="1">
  <p:cSld name="IMAGE-LAYOUT-32">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5CEA750A-677F-43CA-8A48-7AE6C2E65812}"/>
              </a:ext>
            </a:extLst>
          </p:cNvPr>
          <p:cNvSpPr>
            <a:spLocks noGrp="1"/>
          </p:cNvSpPr>
          <p:nvPr>
            <p:ph type="pic" sz="quarter" idx="11"/>
          </p:nvPr>
        </p:nvSpPr>
        <p:spPr>
          <a:xfrm>
            <a:off x="4724400" y="624840"/>
            <a:ext cx="6858000" cy="5608320"/>
          </a:xfrm>
          <a:prstGeom prst="rect">
            <a:avLst/>
          </a:prstGeom>
          <a:solidFill>
            <a:schemeClr val="bg2">
              <a:lumMod val="75000"/>
            </a:schemeClr>
          </a:solidFill>
        </p:spPr>
        <p:txBody>
          <a:bodyPr/>
          <a:lstStyle>
            <a:lvl1pPr>
              <a:defRPr lang="uk-UA" sz="1333"/>
            </a:lvl1pPr>
          </a:lstStyle>
          <a:p>
            <a:pPr lvl="0"/>
            <a:endParaRPr lang="uk-UA"/>
          </a:p>
        </p:txBody>
      </p:sp>
    </p:spTree>
    <p:extLst>
      <p:ext uri="{BB962C8B-B14F-4D97-AF65-F5344CB8AC3E}">
        <p14:creationId xmlns:p14="http://schemas.microsoft.com/office/powerpoint/2010/main" val="3571938981"/>
      </p:ext>
    </p:extLst>
  </p:cSld>
  <p:clrMapOvr>
    <a:masterClrMapping/>
  </p:clrMapOvr>
  <p:hf sldNum="0"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userDrawn="1">
  <p:cSld name="IMAGE-LAYOUT-33">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7A86A2D-80E2-48E5-B1F6-4F8C81EE1343}"/>
              </a:ext>
            </a:extLst>
          </p:cNvPr>
          <p:cNvSpPr>
            <a:spLocks noGrp="1"/>
          </p:cNvSpPr>
          <p:nvPr>
            <p:ph type="pic" sz="quarter" idx="11"/>
          </p:nvPr>
        </p:nvSpPr>
        <p:spPr>
          <a:xfrm>
            <a:off x="609600" y="624840"/>
            <a:ext cx="6858000" cy="5608320"/>
          </a:xfrm>
          <a:prstGeom prst="rect">
            <a:avLst/>
          </a:prstGeom>
          <a:solidFill>
            <a:schemeClr val="bg2">
              <a:lumMod val="75000"/>
            </a:schemeClr>
          </a:solidFill>
        </p:spPr>
        <p:txBody>
          <a:bodyPr/>
          <a:lstStyle>
            <a:lvl1pPr>
              <a:defRPr lang="uk-UA" sz="1333"/>
            </a:lvl1pPr>
          </a:lstStyle>
          <a:p>
            <a:pPr lvl="0"/>
            <a:endParaRPr lang="uk-UA"/>
          </a:p>
        </p:txBody>
      </p:sp>
    </p:spTree>
    <p:extLst>
      <p:ext uri="{BB962C8B-B14F-4D97-AF65-F5344CB8AC3E}">
        <p14:creationId xmlns:p14="http://schemas.microsoft.com/office/powerpoint/2010/main" val="1358246101"/>
      </p:ext>
    </p:extLst>
  </p:cSld>
  <p:clrMapOvr>
    <a:masterClrMapping/>
  </p:clrMapOvr>
  <p:hf sldNum="0"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userDrawn="1">
  <p:cSld name="1_IMAGE-LAYOUT-63">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038A9B6-0CC9-46A8-8325-AC97DD01FA72}"/>
              </a:ext>
            </a:extLst>
          </p:cNvPr>
          <p:cNvSpPr>
            <a:spLocks noGrp="1"/>
          </p:cNvSpPr>
          <p:nvPr>
            <p:ph type="pic" sz="quarter" idx="10"/>
          </p:nvPr>
        </p:nvSpPr>
        <p:spPr>
          <a:xfrm>
            <a:off x="4250400" y="624840"/>
            <a:ext cx="7332000" cy="5608320"/>
          </a:xfrm>
          <a:prstGeom prst="roundRect">
            <a:avLst>
              <a:gd name="adj" fmla="val 0"/>
            </a:avLst>
          </a:prstGeom>
          <a:solidFill>
            <a:schemeClr val="bg2">
              <a:lumMod val="75000"/>
            </a:schemeClr>
          </a:solidFill>
          <a:ln w="63500">
            <a:noFill/>
          </a:ln>
          <a:effectLst/>
        </p:spPr>
        <p:txBody>
          <a:bodyPr/>
          <a:lstStyle>
            <a:lvl1pPr>
              <a:defRPr lang="en-US" sz="1333"/>
            </a:lvl1pPr>
          </a:lstStyle>
          <a:p>
            <a:pPr lvl="0"/>
            <a:endParaRPr lang="en-US"/>
          </a:p>
        </p:txBody>
      </p:sp>
    </p:spTree>
    <p:extLst>
      <p:ext uri="{BB962C8B-B14F-4D97-AF65-F5344CB8AC3E}">
        <p14:creationId xmlns:p14="http://schemas.microsoft.com/office/powerpoint/2010/main" val="358903190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DDD76-8157-6A16-16EE-81F2750371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D54F7-4CC2-B706-D615-213E99A8D3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14364A-A235-A71F-B23E-9A8FD22DEC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93DCFB-B409-DD01-5B3C-A338969C8ED4}"/>
              </a:ext>
            </a:extLst>
          </p:cNvPr>
          <p:cNvSpPr>
            <a:spLocks noGrp="1"/>
          </p:cNvSpPr>
          <p:nvPr>
            <p:ph type="dt" sz="half" idx="10"/>
          </p:nvPr>
        </p:nvSpPr>
        <p:spPr/>
        <p:txBody>
          <a:bodyPr/>
          <a:lstStyle/>
          <a:p>
            <a:fld id="{49FCC0E0-53B1-0C41-8D02-035FB4098607}" type="datetimeFigureOut">
              <a:rPr lang="en-US" smtClean="0"/>
              <a:t>5/5/25</a:t>
            </a:fld>
            <a:endParaRPr lang="en-US"/>
          </a:p>
        </p:txBody>
      </p:sp>
      <p:sp>
        <p:nvSpPr>
          <p:cNvPr id="6" name="Footer Placeholder 5">
            <a:extLst>
              <a:ext uri="{FF2B5EF4-FFF2-40B4-BE49-F238E27FC236}">
                <a16:creationId xmlns:a16="http://schemas.microsoft.com/office/drawing/2014/main" id="{A8E3033D-0E41-18E9-EDC7-A4443C1F66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6305A-BE0F-EDB2-B44B-E079613464D2}"/>
              </a:ext>
            </a:extLst>
          </p:cNvPr>
          <p:cNvSpPr>
            <a:spLocks noGrp="1"/>
          </p:cNvSpPr>
          <p:nvPr>
            <p:ph type="sldNum" sz="quarter" idx="12"/>
          </p:nvPr>
        </p:nvSpPr>
        <p:spPr/>
        <p:txBody>
          <a:bodyPr/>
          <a:lstStyle/>
          <a:p>
            <a:fld id="{258F72D5-3A05-D948-9CB1-DF7229ED25CC}" type="slidenum">
              <a:rPr lang="en-US" smtClean="0"/>
              <a:t>‹#›</a:t>
            </a:fld>
            <a:endParaRPr lang="en-US"/>
          </a:p>
        </p:txBody>
      </p:sp>
    </p:spTree>
    <p:extLst>
      <p:ext uri="{BB962C8B-B14F-4D97-AF65-F5344CB8AC3E}">
        <p14:creationId xmlns:p14="http://schemas.microsoft.com/office/powerpoint/2010/main" val="378818867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userDrawn="1">
  <p:cSld name="IMAGE-LAYOUT-64">
    <p:bg>
      <p:bgPr>
        <a:solidFill>
          <a:schemeClr val="bg1"/>
        </a:solidFill>
        <a:effectLst/>
      </p:bgPr>
    </p:bg>
    <p:spTree>
      <p:nvGrpSpPr>
        <p:cNvPr id="1" name=""/>
        <p:cNvGrpSpPr/>
        <p:nvPr/>
      </p:nvGrpSpPr>
      <p:grpSpPr>
        <a:xfrm>
          <a:off x="0" y="0"/>
          <a:ext cx="0" cy="0"/>
          <a:chOff x="0" y="0"/>
          <a:chExt cx="0" cy="0"/>
        </a:xfrm>
      </p:grpSpPr>
      <p:sp>
        <p:nvSpPr>
          <p:cNvPr id="4" name="Picture Placeholder 6">
            <a:extLst>
              <a:ext uri="{FF2B5EF4-FFF2-40B4-BE49-F238E27FC236}">
                <a16:creationId xmlns:a16="http://schemas.microsoft.com/office/drawing/2014/main" id="{6473A6D7-DE33-354E-BEC6-4712BD5E04DE}"/>
              </a:ext>
            </a:extLst>
          </p:cNvPr>
          <p:cNvSpPr>
            <a:spLocks noGrp="1"/>
          </p:cNvSpPr>
          <p:nvPr>
            <p:ph type="pic" sz="quarter" idx="11"/>
          </p:nvPr>
        </p:nvSpPr>
        <p:spPr>
          <a:xfrm>
            <a:off x="609600" y="624840"/>
            <a:ext cx="7332000" cy="5608320"/>
          </a:xfrm>
          <a:prstGeom prst="roundRect">
            <a:avLst>
              <a:gd name="adj" fmla="val 0"/>
            </a:avLst>
          </a:prstGeom>
          <a:solidFill>
            <a:schemeClr val="bg2">
              <a:lumMod val="75000"/>
            </a:schemeClr>
          </a:solidFill>
          <a:ln w="63500">
            <a:noFill/>
          </a:ln>
          <a:effectLst/>
        </p:spPr>
        <p:txBody>
          <a:bodyPr/>
          <a:lstStyle>
            <a:lvl1pPr>
              <a:defRPr lang="en-US" sz="1333" dirty="0"/>
            </a:lvl1pPr>
          </a:lstStyle>
          <a:p>
            <a:pPr lvl="0"/>
            <a:endParaRPr lang="en-US"/>
          </a:p>
        </p:txBody>
      </p:sp>
    </p:spTree>
    <p:extLst>
      <p:ext uri="{BB962C8B-B14F-4D97-AF65-F5344CB8AC3E}">
        <p14:creationId xmlns:p14="http://schemas.microsoft.com/office/powerpoint/2010/main" val="2314211290"/>
      </p:ext>
    </p:extLst>
  </p:cSld>
  <p:clrMapOvr>
    <a:masterClrMapping/>
  </p:clrMapOvr>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IMAGE-LAYOUT-72">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914400" y="914400"/>
            <a:ext cx="10363200" cy="4013200"/>
          </a:xfrm>
          <a:prstGeom prst="roundRect">
            <a:avLst>
              <a:gd name="adj" fmla="val 13050"/>
            </a:avLst>
          </a:prstGeom>
          <a:solidFill>
            <a:schemeClr val="bg2">
              <a:lumMod val="75000"/>
            </a:schemeClr>
          </a:solidFill>
          <a:effectLst>
            <a:outerShdw blurRad="635000" dist="10795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523440432"/>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IMAGE-LAYOUT-73">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72B4464-F622-4D59-B0EB-837A7D569281}"/>
              </a:ext>
            </a:extLst>
          </p:cNvPr>
          <p:cNvSpPr>
            <a:spLocks noGrp="1"/>
          </p:cNvSpPr>
          <p:nvPr>
            <p:ph type="pic" sz="quarter" idx="10"/>
          </p:nvPr>
        </p:nvSpPr>
        <p:spPr>
          <a:xfrm>
            <a:off x="914400" y="914400"/>
            <a:ext cx="8308258" cy="5029200"/>
          </a:xfrm>
          <a:prstGeom prst="roundRect">
            <a:avLst>
              <a:gd name="adj" fmla="val 13228"/>
            </a:avLst>
          </a:prstGeom>
          <a:solidFill>
            <a:schemeClr val="bg2">
              <a:lumMod val="75000"/>
            </a:schemeClr>
          </a:solidFill>
          <a:effectLst>
            <a:outerShdw blurRad="635000" dist="1397000" dir="5400000" sx="85000" sy="85000" algn="t" rotWithShape="0">
              <a:prstClr val="black">
                <a:alpha val="30000"/>
              </a:prstClr>
            </a:outerShdw>
          </a:effectLst>
        </p:spPr>
        <p:txBody>
          <a:bodyPr/>
          <a:lstStyle>
            <a:lvl1pPr>
              <a:defRPr lang="en-US"/>
            </a:lvl1pPr>
          </a:lstStyle>
          <a:p>
            <a:pPr lvl="0"/>
            <a:endParaRPr lang="en-US"/>
          </a:p>
        </p:txBody>
      </p:sp>
    </p:spTree>
    <p:extLst>
      <p:ext uri="{BB962C8B-B14F-4D97-AF65-F5344CB8AC3E}">
        <p14:creationId xmlns:p14="http://schemas.microsoft.com/office/powerpoint/2010/main" val="416552174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IMAGE-LAYOUT-84">
    <p:bg>
      <p:bgPr>
        <a:solidFill>
          <a:schemeClr val="bg1"/>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10F00EBF-B287-4A97-94A2-58659FC12108}"/>
              </a:ext>
            </a:extLst>
          </p:cNvPr>
          <p:cNvSpPr>
            <a:spLocks noGrp="1"/>
          </p:cNvSpPr>
          <p:nvPr>
            <p:ph type="pic" sz="quarter" idx="11"/>
          </p:nvPr>
        </p:nvSpPr>
        <p:spPr>
          <a:xfrm>
            <a:off x="6096000" y="627888"/>
            <a:ext cx="5486400" cy="5608320"/>
          </a:xfrm>
          <a:prstGeom prst="rect">
            <a:avLst/>
          </a:prstGeom>
          <a:solidFill>
            <a:schemeClr val="bg2">
              <a:lumMod val="75000"/>
            </a:schemeClr>
          </a:solidFill>
        </p:spPr>
        <p:txBody>
          <a:bodyPr/>
          <a:lstStyle/>
          <a:p>
            <a:endParaRPr lang="uk-UA"/>
          </a:p>
        </p:txBody>
      </p:sp>
    </p:spTree>
    <p:extLst>
      <p:ext uri="{BB962C8B-B14F-4D97-AF65-F5344CB8AC3E}">
        <p14:creationId xmlns:p14="http://schemas.microsoft.com/office/powerpoint/2010/main" val="343180990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IMAGE-LAYOUT-86">
    <p:spTree>
      <p:nvGrpSpPr>
        <p:cNvPr id="1" name=""/>
        <p:cNvGrpSpPr/>
        <p:nvPr/>
      </p:nvGrpSpPr>
      <p:grpSpPr>
        <a:xfrm>
          <a:off x="0" y="0"/>
          <a:ext cx="0" cy="0"/>
          <a:chOff x="0" y="0"/>
          <a:chExt cx="0" cy="0"/>
        </a:xfrm>
      </p:grpSpPr>
      <p:sp>
        <p:nvSpPr>
          <p:cNvPr id="11" name="Picture Placeholder 12"/>
          <p:cNvSpPr>
            <a:spLocks noGrp="1"/>
          </p:cNvSpPr>
          <p:nvPr>
            <p:ph type="pic" sz="quarter" idx="11"/>
          </p:nvPr>
        </p:nvSpPr>
        <p:spPr>
          <a:xfrm>
            <a:off x="1688592" y="1726184"/>
            <a:ext cx="1804416" cy="1804416"/>
          </a:xfrm>
          <a:prstGeom prst="roundRect">
            <a:avLst>
              <a:gd name="adj" fmla="val 18075"/>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a:lvl1pPr>
          </a:lstStyle>
          <a:p>
            <a:pPr lvl="0"/>
            <a:endParaRPr lang="uk-UA"/>
          </a:p>
        </p:txBody>
      </p:sp>
      <p:sp>
        <p:nvSpPr>
          <p:cNvPr id="5" name="Title 7">
            <a:extLst>
              <a:ext uri="{FF2B5EF4-FFF2-40B4-BE49-F238E27FC236}">
                <a16:creationId xmlns:a16="http://schemas.microsoft.com/office/drawing/2014/main" id="{027C8857-6BCE-1DFE-F638-483D218BB64D}"/>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6" name="Straight Connector 5">
            <a:extLst>
              <a:ext uri="{FF2B5EF4-FFF2-40B4-BE49-F238E27FC236}">
                <a16:creationId xmlns:a16="http://schemas.microsoft.com/office/drawing/2014/main" id="{CC3D95A6-C9BA-B55D-2399-02969AFBFF05}"/>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763931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IMAGE-LAYOUT-87">
    <p:bg>
      <p:bgPr>
        <a:solidFill>
          <a:schemeClr val="bg1"/>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494A12AE-8A46-120F-8987-4941681D2E04}"/>
              </a:ext>
            </a:extLst>
          </p:cNvPr>
          <p:cNvSpPr>
            <a:spLocks noGrp="1"/>
          </p:cNvSpPr>
          <p:nvPr>
            <p:ph type="pic" sz="quarter" idx="14"/>
          </p:nvPr>
        </p:nvSpPr>
        <p:spPr>
          <a:xfrm>
            <a:off x="6522720" y="1947672"/>
            <a:ext cx="1633728" cy="1633728"/>
          </a:xfrm>
          <a:prstGeom prst="roundRect">
            <a:avLst>
              <a:gd name="adj" fmla="val 19777"/>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en-US"/>
            </a:lvl1pPr>
          </a:lstStyle>
          <a:p>
            <a:pPr lvl="0"/>
            <a:endParaRPr lang="en-US"/>
          </a:p>
        </p:txBody>
      </p:sp>
      <p:sp>
        <p:nvSpPr>
          <p:cNvPr id="5" name="Picture Placeholder 3">
            <a:extLst>
              <a:ext uri="{FF2B5EF4-FFF2-40B4-BE49-F238E27FC236}">
                <a16:creationId xmlns:a16="http://schemas.microsoft.com/office/drawing/2014/main" id="{90CB9292-A56B-4AF1-9C57-80C7BB9D0850}"/>
              </a:ext>
            </a:extLst>
          </p:cNvPr>
          <p:cNvSpPr>
            <a:spLocks noGrp="1"/>
          </p:cNvSpPr>
          <p:nvPr>
            <p:ph type="pic" sz="quarter" idx="10"/>
          </p:nvPr>
        </p:nvSpPr>
        <p:spPr>
          <a:xfrm>
            <a:off x="4035552" y="1947672"/>
            <a:ext cx="1633728" cy="1633728"/>
          </a:xfrm>
          <a:prstGeom prst="roundRect">
            <a:avLst>
              <a:gd name="adj" fmla="val 19777"/>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en-US"/>
            </a:lvl1pPr>
          </a:lstStyle>
          <a:p>
            <a:pPr lvl="0"/>
            <a:endParaRPr lang="en-US"/>
          </a:p>
        </p:txBody>
      </p:sp>
      <p:sp>
        <p:nvSpPr>
          <p:cNvPr id="6" name="Title 7">
            <a:extLst>
              <a:ext uri="{FF2B5EF4-FFF2-40B4-BE49-F238E27FC236}">
                <a16:creationId xmlns:a16="http://schemas.microsoft.com/office/drawing/2014/main" id="{D58965BF-5D15-AE97-8E01-FB2D2A2A6642}"/>
              </a:ext>
            </a:extLst>
          </p:cNvPr>
          <p:cNvSpPr>
            <a:spLocks noGrp="1"/>
          </p:cNvSpPr>
          <p:nvPr>
            <p:ph type="title" hasCustomPrompt="1"/>
          </p:nvPr>
        </p:nvSpPr>
        <p:spPr>
          <a:xfrm>
            <a:off x="584202" y="331410"/>
            <a:ext cx="10693398" cy="830997"/>
          </a:xfrm>
          <a:prstGeom prst="rect">
            <a:avLst/>
          </a:prstGeom>
          <a:noFill/>
        </p:spPr>
        <p:txBody>
          <a:bodyPr wrap="square" rtlCol="0" anchor="t">
            <a:spAutoFit/>
          </a:bodyPr>
          <a:lstStyle>
            <a:lvl1pPr>
              <a:lnSpc>
                <a:spcPct val="100000"/>
              </a:lnSpc>
              <a:defRPr lang="uk-UA" sz="4800" b="1">
                <a:latin typeface="+mj-lt"/>
                <a:ea typeface="Roboto Condensed" panose="02000000000000000000" pitchFamily="2" charset="0"/>
                <a:cs typeface="+mn-cs"/>
              </a:defRPr>
            </a:lvl1pPr>
          </a:lstStyle>
          <a:p>
            <a:pPr marL="0" lvl="0"/>
            <a:r>
              <a:rPr lang="en-US"/>
              <a:t>Click To Edit Master Title Style</a:t>
            </a:r>
            <a:endParaRPr lang="uk-UA"/>
          </a:p>
        </p:txBody>
      </p:sp>
      <p:cxnSp>
        <p:nvCxnSpPr>
          <p:cNvPr id="8" name="Straight Connector 7">
            <a:extLst>
              <a:ext uri="{FF2B5EF4-FFF2-40B4-BE49-F238E27FC236}">
                <a16:creationId xmlns:a16="http://schemas.microsoft.com/office/drawing/2014/main" id="{6FE772B2-FDC7-E05E-FADD-95E30DFEB849}"/>
              </a:ext>
            </a:extLst>
          </p:cNvPr>
          <p:cNvCxnSpPr/>
          <p:nvPr userDrawn="1"/>
        </p:nvCxnSpPr>
        <p:spPr>
          <a:xfrm>
            <a:off x="469900" y="457200"/>
            <a:ext cx="0" cy="548640"/>
          </a:xfrm>
          <a:prstGeom prst="line">
            <a:avLst/>
          </a:prstGeom>
          <a:ln w="38100" cap="sq">
            <a:gradFill>
              <a:gsLst>
                <a:gs pos="0">
                  <a:schemeClr val="accent4"/>
                </a:gs>
                <a:gs pos="100000">
                  <a:schemeClr val="accent5"/>
                </a:gs>
              </a:gsLst>
              <a:lin ang="16200000" scaled="0"/>
            </a:gra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749079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IMAGE-LAYOUT-88">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1026582" y="1024600"/>
            <a:ext cx="3171636" cy="3115600"/>
          </a:xfrm>
          <a:prstGeom prst="roundRect">
            <a:avLst>
              <a:gd name="adj" fmla="val 15235"/>
            </a:avLst>
          </a:prstGeom>
          <a:solidFill>
            <a:schemeClr val="bg2">
              <a:lumMod val="75000"/>
            </a:schemeClr>
          </a:solidFill>
          <a:ln w="88900">
            <a:noFill/>
          </a:ln>
          <a:effectLst>
            <a:outerShdw blurRad="635000" dist="1016000" dir="5400000" sx="85000" sy="85000" algn="t" rotWithShape="0">
              <a:prstClr val="black">
                <a:alpha val="30000"/>
              </a:prstClr>
            </a:outerShdw>
          </a:effectLst>
        </p:spPr>
        <p:txBody>
          <a:bodyPr/>
          <a:lstStyle>
            <a:lvl1pPr>
              <a:defRPr lang="uk-UA" dirty="0"/>
            </a:lvl1pPr>
          </a:lstStyle>
          <a:p>
            <a:pPr lvl="0"/>
            <a:endParaRPr lang="uk-UA"/>
          </a:p>
        </p:txBody>
      </p:sp>
      <p:sp>
        <p:nvSpPr>
          <p:cNvPr id="5" name="Picture Placeholder 3">
            <a:extLst>
              <a:ext uri="{FF2B5EF4-FFF2-40B4-BE49-F238E27FC236}">
                <a16:creationId xmlns:a16="http://schemas.microsoft.com/office/drawing/2014/main" id="{D5464CE3-3D6D-AF7F-3700-D794FEEDA9D1}"/>
              </a:ext>
            </a:extLst>
          </p:cNvPr>
          <p:cNvSpPr>
            <a:spLocks noGrp="1"/>
          </p:cNvSpPr>
          <p:nvPr>
            <p:ph type="pic" sz="quarter" idx="11"/>
          </p:nvPr>
        </p:nvSpPr>
        <p:spPr>
          <a:xfrm>
            <a:off x="4510182" y="1024600"/>
            <a:ext cx="3171636" cy="3115600"/>
          </a:xfrm>
          <a:prstGeom prst="roundRect">
            <a:avLst>
              <a:gd name="adj" fmla="val 15235"/>
            </a:avLst>
          </a:prstGeom>
          <a:solidFill>
            <a:schemeClr val="bg2">
              <a:lumMod val="75000"/>
            </a:schemeClr>
          </a:solidFill>
          <a:ln w="88900">
            <a:noFill/>
          </a:ln>
          <a:effectLst>
            <a:outerShdw blurRad="635000" dist="1016000" dir="5400000" sx="85000" sy="85000" algn="t" rotWithShape="0">
              <a:prstClr val="black">
                <a:alpha val="30000"/>
              </a:prstClr>
            </a:outerShdw>
          </a:effectLst>
        </p:spPr>
        <p:txBody>
          <a:bodyPr/>
          <a:lstStyle>
            <a:lvl1pPr>
              <a:defRPr lang="uk-UA" dirty="0"/>
            </a:lvl1pPr>
          </a:lstStyle>
          <a:p>
            <a:pPr lvl="0"/>
            <a:endParaRPr lang="uk-UA"/>
          </a:p>
        </p:txBody>
      </p:sp>
      <p:sp>
        <p:nvSpPr>
          <p:cNvPr id="8" name="Picture Placeholder 3">
            <a:extLst>
              <a:ext uri="{FF2B5EF4-FFF2-40B4-BE49-F238E27FC236}">
                <a16:creationId xmlns:a16="http://schemas.microsoft.com/office/drawing/2014/main" id="{872571FB-5A28-2CF2-151B-231D88516CE5}"/>
              </a:ext>
            </a:extLst>
          </p:cNvPr>
          <p:cNvSpPr>
            <a:spLocks noGrp="1"/>
          </p:cNvSpPr>
          <p:nvPr>
            <p:ph type="pic" sz="quarter" idx="12"/>
          </p:nvPr>
        </p:nvSpPr>
        <p:spPr>
          <a:xfrm>
            <a:off x="7993782" y="1024600"/>
            <a:ext cx="3171636" cy="3115600"/>
          </a:xfrm>
          <a:prstGeom prst="roundRect">
            <a:avLst>
              <a:gd name="adj" fmla="val 15235"/>
            </a:avLst>
          </a:prstGeom>
          <a:solidFill>
            <a:schemeClr val="bg2">
              <a:lumMod val="75000"/>
            </a:schemeClr>
          </a:solidFill>
          <a:ln w="88900">
            <a:noFill/>
          </a:ln>
          <a:effectLst>
            <a:outerShdw blurRad="635000" dist="1016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399606432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IMAGE-LAYOUT-89">
    <p:bg>
      <p:bgPr>
        <a:solidFill>
          <a:schemeClr val="bg1"/>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8AB23DA9-F4F2-ED26-024A-A7F7E6FF4914}"/>
              </a:ext>
            </a:extLst>
          </p:cNvPr>
          <p:cNvSpPr>
            <a:spLocks noGrp="1"/>
          </p:cNvSpPr>
          <p:nvPr>
            <p:ph type="pic" sz="quarter" idx="17"/>
          </p:nvPr>
        </p:nvSpPr>
        <p:spPr>
          <a:xfrm>
            <a:off x="6096000" y="914402"/>
            <a:ext cx="2184400" cy="2142793"/>
          </a:xfrm>
          <a:prstGeom prst="roundRect">
            <a:avLst>
              <a:gd name="adj" fmla="val 18135"/>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12" name="Picture Placeholder 3">
            <a:extLst>
              <a:ext uri="{FF2B5EF4-FFF2-40B4-BE49-F238E27FC236}">
                <a16:creationId xmlns:a16="http://schemas.microsoft.com/office/drawing/2014/main" id="{A01E19A8-58F0-4680-BA37-243AA8D2479B}"/>
              </a:ext>
            </a:extLst>
          </p:cNvPr>
          <p:cNvSpPr>
            <a:spLocks noGrp="1"/>
          </p:cNvSpPr>
          <p:nvPr>
            <p:ph type="pic" sz="quarter" idx="10"/>
          </p:nvPr>
        </p:nvSpPr>
        <p:spPr>
          <a:xfrm>
            <a:off x="914400" y="914402"/>
            <a:ext cx="2184400" cy="2142793"/>
          </a:xfrm>
          <a:prstGeom prst="roundRect">
            <a:avLst>
              <a:gd name="adj" fmla="val 18135"/>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10" name="Picture Placeholder 3">
            <a:extLst>
              <a:ext uri="{FF2B5EF4-FFF2-40B4-BE49-F238E27FC236}">
                <a16:creationId xmlns:a16="http://schemas.microsoft.com/office/drawing/2014/main" id="{16A82D5D-090D-4981-CBF4-4B0DDF09051D}"/>
              </a:ext>
            </a:extLst>
          </p:cNvPr>
          <p:cNvSpPr>
            <a:spLocks noGrp="1"/>
          </p:cNvSpPr>
          <p:nvPr>
            <p:ph type="pic" sz="quarter" idx="18"/>
          </p:nvPr>
        </p:nvSpPr>
        <p:spPr>
          <a:xfrm>
            <a:off x="914400" y="3471599"/>
            <a:ext cx="2184400" cy="2142793"/>
          </a:xfrm>
          <a:prstGeom prst="roundRect">
            <a:avLst>
              <a:gd name="adj" fmla="val 18135"/>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11" name="Picture Placeholder 3">
            <a:extLst>
              <a:ext uri="{FF2B5EF4-FFF2-40B4-BE49-F238E27FC236}">
                <a16:creationId xmlns:a16="http://schemas.microsoft.com/office/drawing/2014/main" id="{AFA703E4-CE2C-E060-B030-ABCB9C01907F}"/>
              </a:ext>
            </a:extLst>
          </p:cNvPr>
          <p:cNvSpPr>
            <a:spLocks noGrp="1"/>
          </p:cNvSpPr>
          <p:nvPr>
            <p:ph type="pic" sz="quarter" idx="19"/>
          </p:nvPr>
        </p:nvSpPr>
        <p:spPr>
          <a:xfrm>
            <a:off x="6096000" y="3471599"/>
            <a:ext cx="2184400" cy="2142793"/>
          </a:xfrm>
          <a:prstGeom prst="roundRect">
            <a:avLst>
              <a:gd name="adj" fmla="val 18135"/>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323300639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IMAGE-LAYOUT-90">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1C606D8-35EE-449B-9739-EED57E2B0C29}"/>
              </a:ext>
            </a:extLst>
          </p:cNvPr>
          <p:cNvSpPr>
            <a:spLocks noGrp="1"/>
          </p:cNvSpPr>
          <p:nvPr>
            <p:ph type="pic" sz="quarter" idx="10"/>
          </p:nvPr>
        </p:nvSpPr>
        <p:spPr>
          <a:xfrm>
            <a:off x="1072200" y="1072200"/>
            <a:ext cx="2204400" cy="2204400"/>
          </a:xfrm>
          <a:prstGeom prst="roundRect">
            <a:avLst>
              <a:gd name="adj" fmla="val 18179"/>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9" name="Picture Placeholder 3">
            <a:extLst>
              <a:ext uri="{FF2B5EF4-FFF2-40B4-BE49-F238E27FC236}">
                <a16:creationId xmlns:a16="http://schemas.microsoft.com/office/drawing/2014/main" id="{5EC5F041-E2F8-8E1D-60A6-E94ED11B4568}"/>
              </a:ext>
            </a:extLst>
          </p:cNvPr>
          <p:cNvSpPr>
            <a:spLocks noGrp="1"/>
          </p:cNvSpPr>
          <p:nvPr>
            <p:ph type="pic" sz="quarter" idx="17"/>
          </p:nvPr>
        </p:nvSpPr>
        <p:spPr>
          <a:xfrm>
            <a:off x="3686600" y="1072200"/>
            <a:ext cx="2204400" cy="2204400"/>
          </a:xfrm>
          <a:prstGeom prst="roundRect">
            <a:avLst>
              <a:gd name="adj" fmla="val 18179"/>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10" name="Picture Placeholder 3">
            <a:extLst>
              <a:ext uri="{FF2B5EF4-FFF2-40B4-BE49-F238E27FC236}">
                <a16:creationId xmlns:a16="http://schemas.microsoft.com/office/drawing/2014/main" id="{054955E9-4F73-9E34-2081-7AA6BAFAD8F9}"/>
              </a:ext>
            </a:extLst>
          </p:cNvPr>
          <p:cNvSpPr>
            <a:spLocks noGrp="1"/>
          </p:cNvSpPr>
          <p:nvPr>
            <p:ph type="pic" sz="quarter" idx="18"/>
          </p:nvPr>
        </p:nvSpPr>
        <p:spPr>
          <a:xfrm>
            <a:off x="6301000" y="1072200"/>
            <a:ext cx="2204400" cy="2204400"/>
          </a:xfrm>
          <a:prstGeom prst="roundRect">
            <a:avLst>
              <a:gd name="adj" fmla="val 18179"/>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
        <p:nvSpPr>
          <p:cNvPr id="11" name="Picture Placeholder 3">
            <a:extLst>
              <a:ext uri="{FF2B5EF4-FFF2-40B4-BE49-F238E27FC236}">
                <a16:creationId xmlns:a16="http://schemas.microsoft.com/office/drawing/2014/main" id="{6101B03F-2BFE-741D-5128-DA4D18FCDB40}"/>
              </a:ext>
            </a:extLst>
          </p:cNvPr>
          <p:cNvSpPr>
            <a:spLocks noGrp="1"/>
          </p:cNvSpPr>
          <p:nvPr>
            <p:ph type="pic" sz="quarter" idx="19"/>
          </p:nvPr>
        </p:nvSpPr>
        <p:spPr>
          <a:xfrm>
            <a:off x="8915400" y="1072200"/>
            <a:ext cx="2204400" cy="2204400"/>
          </a:xfrm>
          <a:prstGeom prst="roundRect">
            <a:avLst>
              <a:gd name="adj" fmla="val 18179"/>
            </a:avLst>
          </a:prstGeom>
          <a:solidFill>
            <a:schemeClr val="bg2">
              <a:lumMod val="75000"/>
            </a:schemeClr>
          </a:solidFill>
          <a:ln w="88900">
            <a:noFill/>
          </a:ln>
          <a:effectLst>
            <a:outerShdw blurRad="635000" dist="635000" dir="5400000" sx="85000" sy="85000" algn="t" rotWithShape="0">
              <a:prstClr val="black">
                <a:alpha val="30000"/>
              </a:prstClr>
            </a:outerShdw>
          </a:effectLst>
        </p:spPr>
        <p:txBody>
          <a:bodyPr/>
          <a:lstStyle>
            <a:lvl1pPr>
              <a:defRPr lang="uk-UA" dirty="0"/>
            </a:lvl1pPr>
          </a:lstStyle>
          <a:p>
            <a:pPr lvl="0"/>
            <a:endParaRPr lang="uk-UA"/>
          </a:p>
        </p:txBody>
      </p:sp>
    </p:spTree>
    <p:extLst>
      <p:ext uri="{BB962C8B-B14F-4D97-AF65-F5344CB8AC3E}">
        <p14:creationId xmlns:p14="http://schemas.microsoft.com/office/powerpoint/2010/main" val="42012063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userDrawn="1">
  <p:cSld name="IMAGE-LAYOUT-91">
    <p:bg>
      <p:bgPr>
        <a:solidFill>
          <a:schemeClr val="bg1"/>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465F40CB-0847-D0A9-3CA2-DC18568495F1}"/>
              </a:ext>
            </a:extLst>
          </p:cNvPr>
          <p:cNvSpPr>
            <a:spLocks noGrp="1"/>
          </p:cNvSpPr>
          <p:nvPr>
            <p:ph type="pic" sz="quarter" idx="14"/>
          </p:nvPr>
        </p:nvSpPr>
        <p:spPr>
          <a:xfrm>
            <a:off x="5206100" y="2539400"/>
            <a:ext cx="1779800" cy="1779800"/>
          </a:xfrm>
          <a:prstGeom prst="roundRect">
            <a:avLst>
              <a:gd name="adj" fmla="val 26657"/>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
        <p:nvSpPr>
          <p:cNvPr id="9" name="Picture Placeholder 2">
            <a:extLst>
              <a:ext uri="{FF2B5EF4-FFF2-40B4-BE49-F238E27FC236}">
                <a16:creationId xmlns:a16="http://schemas.microsoft.com/office/drawing/2014/main" id="{10445D91-6106-F7A8-DCC6-B5DA2BC439D4}"/>
              </a:ext>
            </a:extLst>
          </p:cNvPr>
          <p:cNvSpPr>
            <a:spLocks noGrp="1"/>
          </p:cNvSpPr>
          <p:nvPr>
            <p:ph type="pic" sz="quarter" idx="15"/>
          </p:nvPr>
        </p:nvSpPr>
        <p:spPr>
          <a:xfrm>
            <a:off x="8456400" y="2539400"/>
            <a:ext cx="1779800" cy="1779800"/>
          </a:xfrm>
          <a:prstGeom prst="roundRect">
            <a:avLst>
              <a:gd name="adj" fmla="val 26657"/>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
        <p:nvSpPr>
          <p:cNvPr id="8" name="Picture Placeholder 2">
            <a:extLst>
              <a:ext uri="{FF2B5EF4-FFF2-40B4-BE49-F238E27FC236}">
                <a16:creationId xmlns:a16="http://schemas.microsoft.com/office/drawing/2014/main" id="{A96FD531-41C1-429F-981E-C03DFE4D2EA5}"/>
              </a:ext>
            </a:extLst>
          </p:cNvPr>
          <p:cNvSpPr>
            <a:spLocks noGrp="1"/>
          </p:cNvSpPr>
          <p:nvPr>
            <p:ph type="pic" sz="quarter" idx="11"/>
          </p:nvPr>
        </p:nvSpPr>
        <p:spPr>
          <a:xfrm>
            <a:off x="1955800" y="2539400"/>
            <a:ext cx="1779800" cy="1779800"/>
          </a:xfrm>
          <a:prstGeom prst="roundRect">
            <a:avLst>
              <a:gd name="adj" fmla="val 26657"/>
            </a:avLst>
          </a:prstGeom>
          <a:solidFill>
            <a:schemeClr val="bg2">
              <a:lumMod val="75000"/>
            </a:schemeClr>
          </a:solidFill>
          <a:ln w="88900">
            <a:noFill/>
          </a:ln>
          <a:effectLst>
            <a:outerShdw blurRad="635000" dist="571500" dir="5400000" sx="85000" sy="85000" algn="t" rotWithShape="0">
              <a:prstClr val="black">
                <a:alpha val="30000"/>
              </a:prstClr>
            </a:outerShdw>
          </a:effectLst>
        </p:spPr>
        <p:txBody>
          <a:bodyPr/>
          <a:lstStyle>
            <a:lvl1pPr>
              <a:defRPr lang="uk-UA"/>
            </a:lvl1pPr>
          </a:lstStyle>
          <a:p>
            <a:pPr lvl="0"/>
            <a:endParaRPr lang="uk-UA"/>
          </a:p>
        </p:txBody>
      </p:sp>
    </p:spTree>
    <p:extLst>
      <p:ext uri="{BB962C8B-B14F-4D97-AF65-F5344CB8AC3E}">
        <p14:creationId xmlns:p14="http://schemas.microsoft.com/office/powerpoint/2010/main" val="3254153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63" Type="http://schemas.openxmlformats.org/officeDocument/2006/relationships/slideLayout" Target="../slideLayouts/slideLayout74.xml"/><Relationship Id="rId84" Type="http://schemas.openxmlformats.org/officeDocument/2006/relationships/slideLayout" Target="../slideLayouts/slideLayout95.xml"/><Relationship Id="rId138" Type="http://schemas.openxmlformats.org/officeDocument/2006/relationships/slideLayout" Target="../slideLayouts/slideLayout149.xml"/><Relationship Id="rId159" Type="http://schemas.openxmlformats.org/officeDocument/2006/relationships/slideLayout" Target="../slideLayouts/slideLayout170.xml"/><Relationship Id="rId170" Type="http://schemas.openxmlformats.org/officeDocument/2006/relationships/slideLayout" Target="../slideLayouts/slideLayout181.xml"/><Relationship Id="rId191" Type="http://schemas.openxmlformats.org/officeDocument/2006/relationships/slideLayout" Target="../slideLayouts/slideLayout202.xml"/><Relationship Id="rId205" Type="http://schemas.openxmlformats.org/officeDocument/2006/relationships/slideLayout" Target="../slideLayouts/slideLayout216.xml"/><Relationship Id="rId226" Type="http://schemas.openxmlformats.org/officeDocument/2006/relationships/slideLayout" Target="../slideLayouts/slideLayout23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53" Type="http://schemas.openxmlformats.org/officeDocument/2006/relationships/slideLayout" Target="../slideLayouts/slideLayout64.xml"/><Relationship Id="rId74" Type="http://schemas.openxmlformats.org/officeDocument/2006/relationships/slideLayout" Target="../slideLayouts/slideLayout85.xml"/><Relationship Id="rId128" Type="http://schemas.openxmlformats.org/officeDocument/2006/relationships/slideLayout" Target="../slideLayouts/slideLayout139.xml"/><Relationship Id="rId149" Type="http://schemas.openxmlformats.org/officeDocument/2006/relationships/slideLayout" Target="../slideLayouts/slideLayout160.xml"/><Relationship Id="rId5" Type="http://schemas.openxmlformats.org/officeDocument/2006/relationships/slideLayout" Target="../slideLayouts/slideLayout16.xml"/><Relationship Id="rId95" Type="http://schemas.openxmlformats.org/officeDocument/2006/relationships/slideLayout" Target="../slideLayouts/slideLayout106.xml"/><Relationship Id="rId160" Type="http://schemas.openxmlformats.org/officeDocument/2006/relationships/slideLayout" Target="../slideLayouts/slideLayout171.xml"/><Relationship Id="rId181" Type="http://schemas.openxmlformats.org/officeDocument/2006/relationships/slideLayout" Target="../slideLayouts/slideLayout192.xml"/><Relationship Id="rId216" Type="http://schemas.openxmlformats.org/officeDocument/2006/relationships/slideLayout" Target="../slideLayouts/slideLayout227.xml"/><Relationship Id="rId22" Type="http://schemas.openxmlformats.org/officeDocument/2006/relationships/slideLayout" Target="../slideLayouts/slideLayout33.xml"/><Relationship Id="rId43" Type="http://schemas.openxmlformats.org/officeDocument/2006/relationships/slideLayout" Target="../slideLayouts/slideLayout54.xml"/><Relationship Id="rId64" Type="http://schemas.openxmlformats.org/officeDocument/2006/relationships/slideLayout" Target="../slideLayouts/slideLayout75.xml"/><Relationship Id="rId118" Type="http://schemas.openxmlformats.org/officeDocument/2006/relationships/slideLayout" Target="../slideLayouts/slideLayout129.xml"/><Relationship Id="rId139" Type="http://schemas.openxmlformats.org/officeDocument/2006/relationships/slideLayout" Target="../slideLayouts/slideLayout150.xml"/><Relationship Id="rId85" Type="http://schemas.openxmlformats.org/officeDocument/2006/relationships/slideLayout" Target="../slideLayouts/slideLayout96.xml"/><Relationship Id="rId150" Type="http://schemas.openxmlformats.org/officeDocument/2006/relationships/slideLayout" Target="../slideLayouts/slideLayout161.xml"/><Relationship Id="rId171" Type="http://schemas.openxmlformats.org/officeDocument/2006/relationships/slideLayout" Target="../slideLayouts/slideLayout182.xml"/><Relationship Id="rId192" Type="http://schemas.openxmlformats.org/officeDocument/2006/relationships/slideLayout" Target="../slideLayouts/slideLayout203.xml"/><Relationship Id="rId206" Type="http://schemas.openxmlformats.org/officeDocument/2006/relationships/slideLayout" Target="../slideLayouts/slideLayout217.xml"/><Relationship Id="rId227" Type="http://schemas.openxmlformats.org/officeDocument/2006/relationships/slideLayout" Target="../slideLayouts/slideLayout238.xml"/><Relationship Id="rId12" Type="http://schemas.openxmlformats.org/officeDocument/2006/relationships/slideLayout" Target="../slideLayouts/slideLayout23.xml"/><Relationship Id="rId33" Type="http://schemas.openxmlformats.org/officeDocument/2006/relationships/slideLayout" Target="../slideLayouts/slideLayout44.xml"/><Relationship Id="rId108" Type="http://schemas.openxmlformats.org/officeDocument/2006/relationships/slideLayout" Target="../slideLayouts/slideLayout119.xml"/><Relationship Id="rId129" Type="http://schemas.openxmlformats.org/officeDocument/2006/relationships/slideLayout" Target="../slideLayouts/slideLayout140.xml"/><Relationship Id="rId54" Type="http://schemas.openxmlformats.org/officeDocument/2006/relationships/slideLayout" Target="../slideLayouts/slideLayout65.xml"/><Relationship Id="rId75" Type="http://schemas.openxmlformats.org/officeDocument/2006/relationships/slideLayout" Target="../slideLayouts/slideLayout86.xml"/><Relationship Id="rId96" Type="http://schemas.openxmlformats.org/officeDocument/2006/relationships/slideLayout" Target="../slideLayouts/slideLayout107.xml"/><Relationship Id="rId140" Type="http://schemas.openxmlformats.org/officeDocument/2006/relationships/slideLayout" Target="../slideLayouts/slideLayout151.xml"/><Relationship Id="rId161" Type="http://schemas.openxmlformats.org/officeDocument/2006/relationships/slideLayout" Target="../slideLayouts/slideLayout172.xml"/><Relationship Id="rId182" Type="http://schemas.openxmlformats.org/officeDocument/2006/relationships/slideLayout" Target="../slideLayouts/slideLayout193.xml"/><Relationship Id="rId217" Type="http://schemas.openxmlformats.org/officeDocument/2006/relationships/slideLayout" Target="../slideLayouts/slideLayout228.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5" Type="http://schemas.openxmlformats.org/officeDocument/2006/relationships/slideLayout" Target="../slideLayouts/slideLayout76.xml"/><Relationship Id="rId86" Type="http://schemas.openxmlformats.org/officeDocument/2006/relationships/slideLayout" Target="../slideLayouts/slideLayout97.xml"/><Relationship Id="rId130" Type="http://schemas.openxmlformats.org/officeDocument/2006/relationships/slideLayout" Target="../slideLayouts/slideLayout141.xml"/><Relationship Id="rId151" Type="http://schemas.openxmlformats.org/officeDocument/2006/relationships/slideLayout" Target="../slideLayouts/slideLayout162.xml"/><Relationship Id="rId172" Type="http://schemas.openxmlformats.org/officeDocument/2006/relationships/slideLayout" Target="../slideLayouts/slideLayout183.xml"/><Relationship Id="rId193" Type="http://schemas.openxmlformats.org/officeDocument/2006/relationships/slideLayout" Target="../slideLayouts/slideLayout204.xml"/><Relationship Id="rId207" Type="http://schemas.openxmlformats.org/officeDocument/2006/relationships/slideLayout" Target="../slideLayouts/slideLayout218.xml"/><Relationship Id="rId228" Type="http://schemas.openxmlformats.org/officeDocument/2006/relationships/slideLayout" Target="../slideLayouts/slideLayout239.xml"/><Relationship Id="rId13" Type="http://schemas.openxmlformats.org/officeDocument/2006/relationships/slideLayout" Target="../slideLayouts/slideLayout24.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20" Type="http://schemas.openxmlformats.org/officeDocument/2006/relationships/slideLayout" Target="../slideLayouts/slideLayout131.xml"/><Relationship Id="rId141" Type="http://schemas.openxmlformats.org/officeDocument/2006/relationships/slideLayout" Target="../slideLayouts/slideLayout152.xml"/><Relationship Id="rId7" Type="http://schemas.openxmlformats.org/officeDocument/2006/relationships/slideLayout" Target="../slideLayouts/slideLayout18.xml"/><Relationship Id="rId162" Type="http://schemas.openxmlformats.org/officeDocument/2006/relationships/slideLayout" Target="../slideLayouts/slideLayout173.xml"/><Relationship Id="rId183" Type="http://schemas.openxmlformats.org/officeDocument/2006/relationships/slideLayout" Target="../slideLayouts/slideLayout194.xml"/><Relationship Id="rId218" Type="http://schemas.openxmlformats.org/officeDocument/2006/relationships/slideLayout" Target="../slideLayouts/slideLayout229.xml"/><Relationship Id="rId24" Type="http://schemas.openxmlformats.org/officeDocument/2006/relationships/slideLayout" Target="../slideLayouts/slideLayout35.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31" Type="http://schemas.openxmlformats.org/officeDocument/2006/relationships/slideLayout" Target="../slideLayouts/slideLayout142.xml"/><Relationship Id="rId152" Type="http://schemas.openxmlformats.org/officeDocument/2006/relationships/slideLayout" Target="../slideLayouts/slideLayout163.xml"/><Relationship Id="rId173" Type="http://schemas.openxmlformats.org/officeDocument/2006/relationships/slideLayout" Target="../slideLayouts/slideLayout184.xml"/><Relationship Id="rId194" Type="http://schemas.openxmlformats.org/officeDocument/2006/relationships/slideLayout" Target="../slideLayouts/slideLayout205.xml"/><Relationship Id="rId208" Type="http://schemas.openxmlformats.org/officeDocument/2006/relationships/slideLayout" Target="../slideLayouts/slideLayout219.xml"/><Relationship Id="rId229" Type="http://schemas.openxmlformats.org/officeDocument/2006/relationships/slideLayout" Target="../slideLayouts/slideLayout240.xml"/><Relationship Id="rId14" Type="http://schemas.openxmlformats.org/officeDocument/2006/relationships/slideLayout" Target="../slideLayouts/slideLayout25.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8" Type="http://schemas.openxmlformats.org/officeDocument/2006/relationships/slideLayout" Target="../slideLayouts/slideLayout19.xml"/><Relationship Id="rId98" Type="http://schemas.openxmlformats.org/officeDocument/2006/relationships/slideLayout" Target="../slideLayouts/slideLayout109.xml"/><Relationship Id="rId121" Type="http://schemas.openxmlformats.org/officeDocument/2006/relationships/slideLayout" Target="../slideLayouts/slideLayout132.xml"/><Relationship Id="rId142" Type="http://schemas.openxmlformats.org/officeDocument/2006/relationships/slideLayout" Target="../slideLayouts/slideLayout153.xml"/><Relationship Id="rId163" Type="http://schemas.openxmlformats.org/officeDocument/2006/relationships/slideLayout" Target="../slideLayouts/slideLayout174.xml"/><Relationship Id="rId184" Type="http://schemas.openxmlformats.org/officeDocument/2006/relationships/slideLayout" Target="../slideLayouts/slideLayout195.xml"/><Relationship Id="rId219" Type="http://schemas.openxmlformats.org/officeDocument/2006/relationships/slideLayout" Target="../slideLayouts/slideLayout230.xml"/><Relationship Id="rId230" Type="http://schemas.openxmlformats.org/officeDocument/2006/relationships/slideLayout" Target="../slideLayouts/slideLayout241.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32" Type="http://schemas.openxmlformats.org/officeDocument/2006/relationships/slideLayout" Target="../slideLayouts/slideLayout143.xml"/><Relationship Id="rId153" Type="http://schemas.openxmlformats.org/officeDocument/2006/relationships/slideLayout" Target="../slideLayouts/slideLayout164.xml"/><Relationship Id="rId174" Type="http://schemas.openxmlformats.org/officeDocument/2006/relationships/slideLayout" Target="../slideLayouts/slideLayout185.xml"/><Relationship Id="rId179" Type="http://schemas.openxmlformats.org/officeDocument/2006/relationships/slideLayout" Target="../slideLayouts/slideLayout190.xml"/><Relationship Id="rId195" Type="http://schemas.openxmlformats.org/officeDocument/2006/relationships/slideLayout" Target="../slideLayouts/slideLayout206.xml"/><Relationship Id="rId209" Type="http://schemas.openxmlformats.org/officeDocument/2006/relationships/slideLayout" Target="../slideLayouts/slideLayout220.xml"/><Relationship Id="rId190" Type="http://schemas.openxmlformats.org/officeDocument/2006/relationships/slideLayout" Target="../slideLayouts/slideLayout201.xml"/><Relationship Id="rId204" Type="http://schemas.openxmlformats.org/officeDocument/2006/relationships/slideLayout" Target="../slideLayouts/slideLayout215.xml"/><Relationship Id="rId220" Type="http://schemas.openxmlformats.org/officeDocument/2006/relationships/slideLayout" Target="../slideLayouts/slideLayout231.xml"/><Relationship Id="rId225" Type="http://schemas.openxmlformats.org/officeDocument/2006/relationships/slideLayout" Target="../slideLayouts/slideLayout236.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27" Type="http://schemas.openxmlformats.org/officeDocument/2006/relationships/slideLayout" Target="../slideLayouts/slideLayout138.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slideLayout" Target="../slideLayouts/slideLayout133.xml"/><Relationship Id="rId143" Type="http://schemas.openxmlformats.org/officeDocument/2006/relationships/slideLayout" Target="../slideLayouts/slideLayout154.xml"/><Relationship Id="rId148" Type="http://schemas.openxmlformats.org/officeDocument/2006/relationships/slideLayout" Target="../slideLayouts/slideLayout159.xml"/><Relationship Id="rId164" Type="http://schemas.openxmlformats.org/officeDocument/2006/relationships/slideLayout" Target="../slideLayouts/slideLayout175.xml"/><Relationship Id="rId169" Type="http://schemas.openxmlformats.org/officeDocument/2006/relationships/slideLayout" Target="../slideLayouts/slideLayout180.xml"/><Relationship Id="rId185" Type="http://schemas.openxmlformats.org/officeDocument/2006/relationships/slideLayout" Target="../slideLayouts/slideLayout196.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80" Type="http://schemas.openxmlformats.org/officeDocument/2006/relationships/slideLayout" Target="../slideLayouts/slideLayout191.xml"/><Relationship Id="rId210" Type="http://schemas.openxmlformats.org/officeDocument/2006/relationships/slideLayout" Target="../slideLayouts/slideLayout221.xml"/><Relationship Id="rId215" Type="http://schemas.openxmlformats.org/officeDocument/2006/relationships/slideLayout" Target="../slideLayouts/slideLayout226.xml"/><Relationship Id="rId236" Type="http://schemas.openxmlformats.org/officeDocument/2006/relationships/theme" Target="../theme/theme2.xml"/><Relationship Id="rId26" Type="http://schemas.openxmlformats.org/officeDocument/2006/relationships/slideLayout" Target="../slideLayouts/slideLayout37.xml"/><Relationship Id="rId231" Type="http://schemas.openxmlformats.org/officeDocument/2006/relationships/slideLayout" Target="../slideLayouts/slideLayout242.xml"/><Relationship Id="rId47" Type="http://schemas.openxmlformats.org/officeDocument/2006/relationships/slideLayout" Target="../slideLayouts/slideLayout58.xml"/><Relationship Id="rId68" Type="http://schemas.openxmlformats.org/officeDocument/2006/relationships/slideLayout" Target="../slideLayouts/slideLayout79.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33" Type="http://schemas.openxmlformats.org/officeDocument/2006/relationships/slideLayout" Target="../slideLayouts/slideLayout144.xml"/><Relationship Id="rId154" Type="http://schemas.openxmlformats.org/officeDocument/2006/relationships/slideLayout" Target="../slideLayouts/slideLayout165.xml"/><Relationship Id="rId175" Type="http://schemas.openxmlformats.org/officeDocument/2006/relationships/slideLayout" Target="../slideLayouts/slideLayout186.xml"/><Relationship Id="rId196" Type="http://schemas.openxmlformats.org/officeDocument/2006/relationships/slideLayout" Target="../slideLayouts/slideLayout207.xml"/><Relationship Id="rId200" Type="http://schemas.openxmlformats.org/officeDocument/2006/relationships/slideLayout" Target="../slideLayouts/slideLayout211.xml"/><Relationship Id="rId16" Type="http://schemas.openxmlformats.org/officeDocument/2006/relationships/slideLayout" Target="../slideLayouts/slideLayout27.xml"/><Relationship Id="rId221" Type="http://schemas.openxmlformats.org/officeDocument/2006/relationships/slideLayout" Target="../slideLayouts/slideLayout232.xml"/><Relationship Id="rId37" Type="http://schemas.openxmlformats.org/officeDocument/2006/relationships/slideLayout" Target="../slideLayouts/slideLayout48.xml"/><Relationship Id="rId58" Type="http://schemas.openxmlformats.org/officeDocument/2006/relationships/slideLayout" Target="../slideLayouts/slideLayout69.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123" Type="http://schemas.openxmlformats.org/officeDocument/2006/relationships/slideLayout" Target="../slideLayouts/slideLayout134.xml"/><Relationship Id="rId144" Type="http://schemas.openxmlformats.org/officeDocument/2006/relationships/slideLayout" Target="../slideLayouts/slideLayout155.xml"/><Relationship Id="rId90" Type="http://schemas.openxmlformats.org/officeDocument/2006/relationships/slideLayout" Target="../slideLayouts/slideLayout101.xml"/><Relationship Id="rId165" Type="http://schemas.openxmlformats.org/officeDocument/2006/relationships/slideLayout" Target="../slideLayouts/slideLayout176.xml"/><Relationship Id="rId186" Type="http://schemas.openxmlformats.org/officeDocument/2006/relationships/slideLayout" Target="../slideLayouts/slideLayout197.xml"/><Relationship Id="rId211" Type="http://schemas.openxmlformats.org/officeDocument/2006/relationships/slideLayout" Target="../slideLayouts/slideLayout222.xml"/><Relationship Id="rId232" Type="http://schemas.openxmlformats.org/officeDocument/2006/relationships/slideLayout" Target="../slideLayouts/slideLayout243.xml"/><Relationship Id="rId27" Type="http://schemas.openxmlformats.org/officeDocument/2006/relationships/slideLayout" Target="../slideLayouts/slideLayout38.xml"/><Relationship Id="rId48" Type="http://schemas.openxmlformats.org/officeDocument/2006/relationships/slideLayout" Target="../slideLayouts/slideLayout59.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34" Type="http://schemas.openxmlformats.org/officeDocument/2006/relationships/slideLayout" Target="../slideLayouts/slideLayout145.xml"/><Relationship Id="rId80" Type="http://schemas.openxmlformats.org/officeDocument/2006/relationships/slideLayout" Target="../slideLayouts/slideLayout91.xml"/><Relationship Id="rId155" Type="http://schemas.openxmlformats.org/officeDocument/2006/relationships/slideLayout" Target="../slideLayouts/slideLayout166.xml"/><Relationship Id="rId176" Type="http://schemas.openxmlformats.org/officeDocument/2006/relationships/slideLayout" Target="../slideLayouts/slideLayout187.xml"/><Relationship Id="rId197" Type="http://schemas.openxmlformats.org/officeDocument/2006/relationships/slideLayout" Target="../slideLayouts/slideLayout208.xml"/><Relationship Id="rId201" Type="http://schemas.openxmlformats.org/officeDocument/2006/relationships/slideLayout" Target="../slideLayouts/slideLayout212.xml"/><Relationship Id="rId222" Type="http://schemas.openxmlformats.org/officeDocument/2006/relationships/slideLayout" Target="../slideLayouts/slideLayout233.xml"/><Relationship Id="rId17" Type="http://schemas.openxmlformats.org/officeDocument/2006/relationships/slideLayout" Target="../slideLayouts/slideLayout28.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24" Type="http://schemas.openxmlformats.org/officeDocument/2006/relationships/slideLayout" Target="../slideLayouts/slideLayout135.xml"/><Relationship Id="rId70" Type="http://schemas.openxmlformats.org/officeDocument/2006/relationships/slideLayout" Target="../slideLayouts/slideLayout81.xml"/><Relationship Id="rId91" Type="http://schemas.openxmlformats.org/officeDocument/2006/relationships/slideLayout" Target="../slideLayouts/slideLayout102.xml"/><Relationship Id="rId145" Type="http://schemas.openxmlformats.org/officeDocument/2006/relationships/slideLayout" Target="../slideLayouts/slideLayout156.xml"/><Relationship Id="rId166" Type="http://schemas.openxmlformats.org/officeDocument/2006/relationships/slideLayout" Target="../slideLayouts/slideLayout177.xml"/><Relationship Id="rId187" Type="http://schemas.openxmlformats.org/officeDocument/2006/relationships/slideLayout" Target="../slideLayouts/slideLayout198.xml"/><Relationship Id="rId1" Type="http://schemas.openxmlformats.org/officeDocument/2006/relationships/slideLayout" Target="../slideLayouts/slideLayout12.xml"/><Relationship Id="rId212" Type="http://schemas.openxmlformats.org/officeDocument/2006/relationships/slideLayout" Target="../slideLayouts/slideLayout223.xml"/><Relationship Id="rId233" Type="http://schemas.openxmlformats.org/officeDocument/2006/relationships/slideLayout" Target="../slideLayouts/slideLayout24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60" Type="http://schemas.openxmlformats.org/officeDocument/2006/relationships/slideLayout" Target="../slideLayouts/slideLayout71.xml"/><Relationship Id="rId81" Type="http://schemas.openxmlformats.org/officeDocument/2006/relationships/slideLayout" Target="../slideLayouts/slideLayout92.xml"/><Relationship Id="rId135" Type="http://schemas.openxmlformats.org/officeDocument/2006/relationships/slideLayout" Target="../slideLayouts/slideLayout146.xml"/><Relationship Id="rId156" Type="http://schemas.openxmlformats.org/officeDocument/2006/relationships/slideLayout" Target="../slideLayouts/slideLayout167.xml"/><Relationship Id="rId177" Type="http://schemas.openxmlformats.org/officeDocument/2006/relationships/slideLayout" Target="../slideLayouts/slideLayout188.xml"/><Relationship Id="rId198" Type="http://schemas.openxmlformats.org/officeDocument/2006/relationships/slideLayout" Target="../slideLayouts/slideLayout209.xml"/><Relationship Id="rId202" Type="http://schemas.openxmlformats.org/officeDocument/2006/relationships/slideLayout" Target="../slideLayouts/slideLayout213.xml"/><Relationship Id="rId223" Type="http://schemas.openxmlformats.org/officeDocument/2006/relationships/slideLayout" Target="../slideLayouts/slideLayout23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50" Type="http://schemas.openxmlformats.org/officeDocument/2006/relationships/slideLayout" Target="../slideLayouts/slideLayout61.xml"/><Relationship Id="rId104" Type="http://schemas.openxmlformats.org/officeDocument/2006/relationships/slideLayout" Target="../slideLayouts/slideLayout115.xml"/><Relationship Id="rId125" Type="http://schemas.openxmlformats.org/officeDocument/2006/relationships/slideLayout" Target="../slideLayouts/slideLayout136.xml"/><Relationship Id="rId146" Type="http://schemas.openxmlformats.org/officeDocument/2006/relationships/slideLayout" Target="../slideLayouts/slideLayout157.xml"/><Relationship Id="rId167" Type="http://schemas.openxmlformats.org/officeDocument/2006/relationships/slideLayout" Target="../slideLayouts/slideLayout178.xml"/><Relationship Id="rId188" Type="http://schemas.openxmlformats.org/officeDocument/2006/relationships/slideLayout" Target="../slideLayouts/slideLayout199.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13" Type="http://schemas.openxmlformats.org/officeDocument/2006/relationships/slideLayout" Target="../slideLayouts/slideLayout224.xml"/><Relationship Id="rId234" Type="http://schemas.openxmlformats.org/officeDocument/2006/relationships/slideLayout" Target="../slideLayouts/slideLayout245.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40" Type="http://schemas.openxmlformats.org/officeDocument/2006/relationships/slideLayout" Target="../slideLayouts/slideLayout51.xml"/><Relationship Id="rId115" Type="http://schemas.openxmlformats.org/officeDocument/2006/relationships/slideLayout" Target="../slideLayouts/slideLayout126.xml"/><Relationship Id="rId136" Type="http://schemas.openxmlformats.org/officeDocument/2006/relationships/slideLayout" Target="../slideLayouts/slideLayout147.xml"/><Relationship Id="rId157" Type="http://schemas.openxmlformats.org/officeDocument/2006/relationships/slideLayout" Target="../slideLayouts/slideLayout168.xml"/><Relationship Id="rId178" Type="http://schemas.openxmlformats.org/officeDocument/2006/relationships/slideLayout" Target="../slideLayouts/slideLayout189.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9" Type="http://schemas.openxmlformats.org/officeDocument/2006/relationships/slideLayout" Target="../slideLayouts/slideLayout210.xml"/><Relationship Id="rId203" Type="http://schemas.openxmlformats.org/officeDocument/2006/relationships/slideLayout" Target="../slideLayouts/slideLayout214.xml"/><Relationship Id="rId19" Type="http://schemas.openxmlformats.org/officeDocument/2006/relationships/slideLayout" Target="../slideLayouts/slideLayout30.xml"/><Relationship Id="rId224" Type="http://schemas.openxmlformats.org/officeDocument/2006/relationships/slideLayout" Target="../slideLayouts/slideLayout235.xml"/><Relationship Id="rId30" Type="http://schemas.openxmlformats.org/officeDocument/2006/relationships/slideLayout" Target="../slideLayouts/slideLayout41.xml"/><Relationship Id="rId105" Type="http://schemas.openxmlformats.org/officeDocument/2006/relationships/slideLayout" Target="../slideLayouts/slideLayout116.xml"/><Relationship Id="rId126" Type="http://schemas.openxmlformats.org/officeDocument/2006/relationships/slideLayout" Target="../slideLayouts/slideLayout137.xml"/><Relationship Id="rId147" Type="http://schemas.openxmlformats.org/officeDocument/2006/relationships/slideLayout" Target="../slideLayouts/slideLayout158.xml"/><Relationship Id="rId168" Type="http://schemas.openxmlformats.org/officeDocument/2006/relationships/slideLayout" Target="../slideLayouts/slideLayout17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189" Type="http://schemas.openxmlformats.org/officeDocument/2006/relationships/slideLayout" Target="../slideLayouts/slideLayout200.xml"/><Relationship Id="rId3" Type="http://schemas.openxmlformats.org/officeDocument/2006/relationships/slideLayout" Target="../slideLayouts/slideLayout14.xml"/><Relationship Id="rId214" Type="http://schemas.openxmlformats.org/officeDocument/2006/relationships/slideLayout" Target="../slideLayouts/slideLayout225.xml"/><Relationship Id="rId235" Type="http://schemas.openxmlformats.org/officeDocument/2006/relationships/slideLayout" Target="../slideLayouts/slideLayout246.xml"/><Relationship Id="rId116" Type="http://schemas.openxmlformats.org/officeDocument/2006/relationships/slideLayout" Target="../slideLayouts/slideLayout127.xml"/><Relationship Id="rId137" Type="http://schemas.openxmlformats.org/officeDocument/2006/relationships/slideLayout" Target="../slideLayouts/slideLayout148.xml"/><Relationship Id="rId158" Type="http://schemas.openxmlformats.org/officeDocument/2006/relationships/slideLayout" Target="../slideLayouts/slideLayout16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4.xml"/><Relationship Id="rId13" Type="http://schemas.openxmlformats.org/officeDocument/2006/relationships/slideLayout" Target="../slideLayouts/slideLayout259.xml"/><Relationship Id="rId18" Type="http://schemas.openxmlformats.org/officeDocument/2006/relationships/slideLayout" Target="../slideLayouts/slideLayout264.xml"/><Relationship Id="rId26" Type="http://schemas.openxmlformats.org/officeDocument/2006/relationships/slideLayout" Target="../slideLayouts/slideLayout272.xml"/><Relationship Id="rId3" Type="http://schemas.openxmlformats.org/officeDocument/2006/relationships/slideLayout" Target="../slideLayouts/slideLayout249.xml"/><Relationship Id="rId21" Type="http://schemas.openxmlformats.org/officeDocument/2006/relationships/slideLayout" Target="../slideLayouts/slideLayout267.xml"/><Relationship Id="rId7" Type="http://schemas.openxmlformats.org/officeDocument/2006/relationships/slideLayout" Target="../slideLayouts/slideLayout253.xml"/><Relationship Id="rId12" Type="http://schemas.openxmlformats.org/officeDocument/2006/relationships/slideLayout" Target="../slideLayouts/slideLayout258.xml"/><Relationship Id="rId17" Type="http://schemas.openxmlformats.org/officeDocument/2006/relationships/slideLayout" Target="../slideLayouts/slideLayout263.xml"/><Relationship Id="rId25" Type="http://schemas.openxmlformats.org/officeDocument/2006/relationships/slideLayout" Target="../slideLayouts/slideLayout271.xml"/><Relationship Id="rId2" Type="http://schemas.openxmlformats.org/officeDocument/2006/relationships/slideLayout" Target="../slideLayouts/slideLayout248.xml"/><Relationship Id="rId16" Type="http://schemas.openxmlformats.org/officeDocument/2006/relationships/slideLayout" Target="../slideLayouts/slideLayout262.xml"/><Relationship Id="rId20" Type="http://schemas.openxmlformats.org/officeDocument/2006/relationships/slideLayout" Target="../slideLayouts/slideLayout266.xml"/><Relationship Id="rId1" Type="http://schemas.openxmlformats.org/officeDocument/2006/relationships/slideLayout" Target="../slideLayouts/slideLayout247.xml"/><Relationship Id="rId6" Type="http://schemas.openxmlformats.org/officeDocument/2006/relationships/slideLayout" Target="../slideLayouts/slideLayout252.xml"/><Relationship Id="rId11" Type="http://schemas.openxmlformats.org/officeDocument/2006/relationships/slideLayout" Target="../slideLayouts/slideLayout257.xml"/><Relationship Id="rId24" Type="http://schemas.openxmlformats.org/officeDocument/2006/relationships/slideLayout" Target="../slideLayouts/slideLayout270.xml"/><Relationship Id="rId5" Type="http://schemas.openxmlformats.org/officeDocument/2006/relationships/slideLayout" Target="../slideLayouts/slideLayout251.xml"/><Relationship Id="rId15" Type="http://schemas.openxmlformats.org/officeDocument/2006/relationships/slideLayout" Target="../slideLayouts/slideLayout261.xml"/><Relationship Id="rId23" Type="http://schemas.openxmlformats.org/officeDocument/2006/relationships/slideLayout" Target="../slideLayouts/slideLayout269.xml"/><Relationship Id="rId28" Type="http://schemas.openxmlformats.org/officeDocument/2006/relationships/theme" Target="../theme/theme3.xml"/><Relationship Id="rId10" Type="http://schemas.openxmlformats.org/officeDocument/2006/relationships/slideLayout" Target="../slideLayouts/slideLayout256.xml"/><Relationship Id="rId19" Type="http://schemas.openxmlformats.org/officeDocument/2006/relationships/slideLayout" Target="../slideLayouts/slideLayout265.xml"/><Relationship Id="rId4" Type="http://schemas.openxmlformats.org/officeDocument/2006/relationships/slideLayout" Target="../slideLayouts/slideLayout250.xml"/><Relationship Id="rId9" Type="http://schemas.openxmlformats.org/officeDocument/2006/relationships/slideLayout" Target="../slideLayouts/slideLayout255.xml"/><Relationship Id="rId14" Type="http://schemas.openxmlformats.org/officeDocument/2006/relationships/slideLayout" Target="../slideLayouts/slideLayout260.xml"/><Relationship Id="rId22" Type="http://schemas.openxmlformats.org/officeDocument/2006/relationships/slideLayout" Target="../slideLayouts/slideLayout268.xml"/><Relationship Id="rId27" Type="http://schemas.openxmlformats.org/officeDocument/2006/relationships/slideLayout" Target="../slideLayouts/slideLayout273.xml"/></Relationships>
</file>

<file path=ppt/slideMasters/_rels/slideMaster4.xml.rels><?xml version="1.0" encoding="UTF-8" standalone="yes"?>
<Relationships xmlns="http://schemas.openxmlformats.org/package/2006/relationships"><Relationship Id="rId117" Type="http://schemas.openxmlformats.org/officeDocument/2006/relationships/slideLayout" Target="../slideLayouts/slideLayout390.xml"/><Relationship Id="rId21" Type="http://schemas.openxmlformats.org/officeDocument/2006/relationships/slideLayout" Target="../slideLayouts/slideLayout294.xml"/><Relationship Id="rId42" Type="http://schemas.openxmlformats.org/officeDocument/2006/relationships/slideLayout" Target="../slideLayouts/slideLayout315.xml"/><Relationship Id="rId63" Type="http://schemas.openxmlformats.org/officeDocument/2006/relationships/slideLayout" Target="../slideLayouts/slideLayout336.xml"/><Relationship Id="rId84" Type="http://schemas.openxmlformats.org/officeDocument/2006/relationships/slideLayout" Target="../slideLayouts/slideLayout357.xml"/><Relationship Id="rId138" Type="http://schemas.openxmlformats.org/officeDocument/2006/relationships/slideLayout" Target="../slideLayouts/slideLayout411.xml"/><Relationship Id="rId159" Type="http://schemas.openxmlformats.org/officeDocument/2006/relationships/slideLayout" Target="../slideLayouts/slideLayout432.xml"/><Relationship Id="rId170" Type="http://schemas.openxmlformats.org/officeDocument/2006/relationships/slideLayout" Target="../slideLayouts/slideLayout443.xml"/><Relationship Id="rId191" Type="http://schemas.openxmlformats.org/officeDocument/2006/relationships/slideLayout" Target="../slideLayouts/slideLayout464.xml"/><Relationship Id="rId205" Type="http://schemas.openxmlformats.org/officeDocument/2006/relationships/slideLayout" Target="../slideLayouts/slideLayout478.xml"/><Relationship Id="rId107" Type="http://schemas.openxmlformats.org/officeDocument/2006/relationships/slideLayout" Target="../slideLayouts/slideLayout380.xml"/><Relationship Id="rId11" Type="http://schemas.openxmlformats.org/officeDocument/2006/relationships/slideLayout" Target="../slideLayouts/slideLayout284.xml"/><Relationship Id="rId32" Type="http://schemas.openxmlformats.org/officeDocument/2006/relationships/slideLayout" Target="../slideLayouts/slideLayout305.xml"/><Relationship Id="rId53" Type="http://schemas.openxmlformats.org/officeDocument/2006/relationships/slideLayout" Target="../slideLayouts/slideLayout326.xml"/><Relationship Id="rId74" Type="http://schemas.openxmlformats.org/officeDocument/2006/relationships/slideLayout" Target="../slideLayouts/slideLayout347.xml"/><Relationship Id="rId128" Type="http://schemas.openxmlformats.org/officeDocument/2006/relationships/slideLayout" Target="../slideLayouts/slideLayout401.xml"/><Relationship Id="rId149" Type="http://schemas.openxmlformats.org/officeDocument/2006/relationships/slideLayout" Target="../slideLayouts/slideLayout422.xml"/><Relationship Id="rId5" Type="http://schemas.openxmlformats.org/officeDocument/2006/relationships/slideLayout" Target="../slideLayouts/slideLayout278.xml"/><Relationship Id="rId95" Type="http://schemas.openxmlformats.org/officeDocument/2006/relationships/slideLayout" Target="../slideLayouts/slideLayout368.xml"/><Relationship Id="rId160" Type="http://schemas.openxmlformats.org/officeDocument/2006/relationships/slideLayout" Target="../slideLayouts/slideLayout433.xml"/><Relationship Id="rId181" Type="http://schemas.openxmlformats.org/officeDocument/2006/relationships/slideLayout" Target="../slideLayouts/slideLayout454.xml"/><Relationship Id="rId22" Type="http://schemas.openxmlformats.org/officeDocument/2006/relationships/slideLayout" Target="../slideLayouts/slideLayout295.xml"/><Relationship Id="rId43" Type="http://schemas.openxmlformats.org/officeDocument/2006/relationships/slideLayout" Target="../slideLayouts/slideLayout316.xml"/><Relationship Id="rId64" Type="http://schemas.openxmlformats.org/officeDocument/2006/relationships/slideLayout" Target="../slideLayouts/slideLayout337.xml"/><Relationship Id="rId118" Type="http://schemas.openxmlformats.org/officeDocument/2006/relationships/slideLayout" Target="../slideLayouts/slideLayout391.xml"/><Relationship Id="rId139" Type="http://schemas.openxmlformats.org/officeDocument/2006/relationships/slideLayout" Target="../slideLayouts/slideLayout412.xml"/><Relationship Id="rId85" Type="http://schemas.openxmlformats.org/officeDocument/2006/relationships/slideLayout" Target="../slideLayouts/slideLayout358.xml"/><Relationship Id="rId150" Type="http://schemas.openxmlformats.org/officeDocument/2006/relationships/slideLayout" Target="../slideLayouts/slideLayout423.xml"/><Relationship Id="rId171" Type="http://schemas.openxmlformats.org/officeDocument/2006/relationships/slideLayout" Target="../slideLayouts/slideLayout444.xml"/><Relationship Id="rId192" Type="http://schemas.openxmlformats.org/officeDocument/2006/relationships/slideLayout" Target="../slideLayouts/slideLayout465.xml"/><Relationship Id="rId206" Type="http://schemas.openxmlformats.org/officeDocument/2006/relationships/slideLayout" Target="../slideLayouts/slideLayout479.xml"/><Relationship Id="rId12" Type="http://schemas.openxmlformats.org/officeDocument/2006/relationships/slideLayout" Target="../slideLayouts/slideLayout285.xml"/><Relationship Id="rId33" Type="http://schemas.openxmlformats.org/officeDocument/2006/relationships/slideLayout" Target="../slideLayouts/slideLayout306.xml"/><Relationship Id="rId108" Type="http://schemas.openxmlformats.org/officeDocument/2006/relationships/slideLayout" Target="../slideLayouts/slideLayout381.xml"/><Relationship Id="rId129" Type="http://schemas.openxmlformats.org/officeDocument/2006/relationships/slideLayout" Target="../slideLayouts/slideLayout402.xml"/><Relationship Id="rId54" Type="http://schemas.openxmlformats.org/officeDocument/2006/relationships/slideLayout" Target="../slideLayouts/slideLayout327.xml"/><Relationship Id="rId75" Type="http://schemas.openxmlformats.org/officeDocument/2006/relationships/slideLayout" Target="../slideLayouts/slideLayout348.xml"/><Relationship Id="rId96" Type="http://schemas.openxmlformats.org/officeDocument/2006/relationships/slideLayout" Target="../slideLayouts/slideLayout369.xml"/><Relationship Id="rId140" Type="http://schemas.openxmlformats.org/officeDocument/2006/relationships/slideLayout" Target="../slideLayouts/slideLayout413.xml"/><Relationship Id="rId161" Type="http://schemas.openxmlformats.org/officeDocument/2006/relationships/slideLayout" Target="../slideLayouts/slideLayout434.xml"/><Relationship Id="rId182" Type="http://schemas.openxmlformats.org/officeDocument/2006/relationships/slideLayout" Target="../slideLayouts/slideLayout455.xml"/><Relationship Id="rId6" Type="http://schemas.openxmlformats.org/officeDocument/2006/relationships/slideLayout" Target="../slideLayouts/slideLayout279.xml"/><Relationship Id="rId23" Type="http://schemas.openxmlformats.org/officeDocument/2006/relationships/slideLayout" Target="../slideLayouts/slideLayout296.xml"/><Relationship Id="rId119" Type="http://schemas.openxmlformats.org/officeDocument/2006/relationships/slideLayout" Target="../slideLayouts/slideLayout392.xml"/><Relationship Id="rId44" Type="http://schemas.openxmlformats.org/officeDocument/2006/relationships/slideLayout" Target="../slideLayouts/slideLayout317.xml"/><Relationship Id="rId65" Type="http://schemas.openxmlformats.org/officeDocument/2006/relationships/slideLayout" Target="../slideLayouts/slideLayout338.xml"/><Relationship Id="rId86" Type="http://schemas.openxmlformats.org/officeDocument/2006/relationships/slideLayout" Target="../slideLayouts/slideLayout359.xml"/><Relationship Id="rId130" Type="http://schemas.openxmlformats.org/officeDocument/2006/relationships/slideLayout" Target="../slideLayouts/slideLayout403.xml"/><Relationship Id="rId151" Type="http://schemas.openxmlformats.org/officeDocument/2006/relationships/slideLayout" Target="../slideLayouts/slideLayout424.xml"/><Relationship Id="rId172" Type="http://schemas.openxmlformats.org/officeDocument/2006/relationships/slideLayout" Target="../slideLayouts/slideLayout445.xml"/><Relationship Id="rId193" Type="http://schemas.openxmlformats.org/officeDocument/2006/relationships/slideLayout" Target="../slideLayouts/slideLayout466.xml"/><Relationship Id="rId207" Type="http://schemas.openxmlformats.org/officeDocument/2006/relationships/slideLayout" Target="../slideLayouts/slideLayout480.xml"/><Relationship Id="rId13" Type="http://schemas.openxmlformats.org/officeDocument/2006/relationships/slideLayout" Target="../slideLayouts/slideLayout286.xml"/><Relationship Id="rId109" Type="http://schemas.openxmlformats.org/officeDocument/2006/relationships/slideLayout" Target="../slideLayouts/slideLayout382.xml"/><Relationship Id="rId34" Type="http://schemas.openxmlformats.org/officeDocument/2006/relationships/slideLayout" Target="../slideLayouts/slideLayout307.xml"/><Relationship Id="rId55" Type="http://schemas.openxmlformats.org/officeDocument/2006/relationships/slideLayout" Target="../slideLayouts/slideLayout328.xml"/><Relationship Id="rId76" Type="http://schemas.openxmlformats.org/officeDocument/2006/relationships/slideLayout" Target="../slideLayouts/slideLayout349.xml"/><Relationship Id="rId97" Type="http://schemas.openxmlformats.org/officeDocument/2006/relationships/slideLayout" Target="../slideLayouts/slideLayout370.xml"/><Relationship Id="rId120" Type="http://schemas.openxmlformats.org/officeDocument/2006/relationships/slideLayout" Target="../slideLayouts/slideLayout393.xml"/><Relationship Id="rId141" Type="http://schemas.openxmlformats.org/officeDocument/2006/relationships/slideLayout" Target="../slideLayouts/slideLayout414.xml"/><Relationship Id="rId7" Type="http://schemas.openxmlformats.org/officeDocument/2006/relationships/slideLayout" Target="../slideLayouts/slideLayout280.xml"/><Relationship Id="rId162" Type="http://schemas.openxmlformats.org/officeDocument/2006/relationships/slideLayout" Target="../slideLayouts/slideLayout435.xml"/><Relationship Id="rId183" Type="http://schemas.openxmlformats.org/officeDocument/2006/relationships/slideLayout" Target="../slideLayouts/slideLayout456.xml"/><Relationship Id="rId24" Type="http://schemas.openxmlformats.org/officeDocument/2006/relationships/slideLayout" Target="../slideLayouts/slideLayout297.xml"/><Relationship Id="rId45" Type="http://schemas.openxmlformats.org/officeDocument/2006/relationships/slideLayout" Target="../slideLayouts/slideLayout318.xml"/><Relationship Id="rId66" Type="http://schemas.openxmlformats.org/officeDocument/2006/relationships/slideLayout" Target="../slideLayouts/slideLayout339.xml"/><Relationship Id="rId87" Type="http://schemas.openxmlformats.org/officeDocument/2006/relationships/slideLayout" Target="../slideLayouts/slideLayout360.xml"/><Relationship Id="rId110" Type="http://schemas.openxmlformats.org/officeDocument/2006/relationships/slideLayout" Target="../slideLayouts/slideLayout383.xml"/><Relationship Id="rId131" Type="http://schemas.openxmlformats.org/officeDocument/2006/relationships/slideLayout" Target="../slideLayouts/slideLayout404.xml"/><Relationship Id="rId152" Type="http://schemas.openxmlformats.org/officeDocument/2006/relationships/slideLayout" Target="../slideLayouts/slideLayout425.xml"/><Relationship Id="rId173" Type="http://schemas.openxmlformats.org/officeDocument/2006/relationships/slideLayout" Target="../slideLayouts/slideLayout446.xml"/><Relationship Id="rId194" Type="http://schemas.openxmlformats.org/officeDocument/2006/relationships/slideLayout" Target="../slideLayouts/slideLayout467.xml"/><Relationship Id="rId208" Type="http://schemas.openxmlformats.org/officeDocument/2006/relationships/slideLayout" Target="../slideLayouts/slideLayout481.xml"/><Relationship Id="rId19" Type="http://schemas.openxmlformats.org/officeDocument/2006/relationships/slideLayout" Target="../slideLayouts/slideLayout292.xml"/><Relationship Id="rId14" Type="http://schemas.openxmlformats.org/officeDocument/2006/relationships/slideLayout" Target="../slideLayouts/slideLayout287.xml"/><Relationship Id="rId30" Type="http://schemas.openxmlformats.org/officeDocument/2006/relationships/slideLayout" Target="../slideLayouts/slideLayout303.xml"/><Relationship Id="rId35" Type="http://schemas.openxmlformats.org/officeDocument/2006/relationships/slideLayout" Target="../slideLayouts/slideLayout308.xml"/><Relationship Id="rId56" Type="http://schemas.openxmlformats.org/officeDocument/2006/relationships/slideLayout" Target="../slideLayouts/slideLayout329.xml"/><Relationship Id="rId77" Type="http://schemas.openxmlformats.org/officeDocument/2006/relationships/slideLayout" Target="../slideLayouts/slideLayout350.xml"/><Relationship Id="rId100" Type="http://schemas.openxmlformats.org/officeDocument/2006/relationships/slideLayout" Target="../slideLayouts/slideLayout373.xml"/><Relationship Id="rId105" Type="http://schemas.openxmlformats.org/officeDocument/2006/relationships/slideLayout" Target="../slideLayouts/slideLayout378.xml"/><Relationship Id="rId126" Type="http://schemas.openxmlformats.org/officeDocument/2006/relationships/slideLayout" Target="../slideLayouts/slideLayout399.xml"/><Relationship Id="rId147" Type="http://schemas.openxmlformats.org/officeDocument/2006/relationships/slideLayout" Target="../slideLayouts/slideLayout420.xml"/><Relationship Id="rId168" Type="http://schemas.openxmlformats.org/officeDocument/2006/relationships/slideLayout" Target="../slideLayouts/slideLayout441.xml"/><Relationship Id="rId8" Type="http://schemas.openxmlformats.org/officeDocument/2006/relationships/slideLayout" Target="../slideLayouts/slideLayout281.xml"/><Relationship Id="rId51" Type="http://schemas.openxmlformats.org/officeDocument/2006/relationships/slideLayout" Target="../slideLayouts/slideLayout324.xml"/><Relationship Id="rId72" Type="http://schemas.openxmlformats.org/officeDocument/2006/relationships/slideLayout" Target="../slideLayouts/slideLayout345.xml"/><Relationship Id="rId93" Type="http://schemas.openxmlformats.org/officeDocument/2006/relationships/slideLayout" Target="../slideLayouts/slideLayout366.xml"/><Relationship Id="rId98" Type="http://schemas.openxmlformats.org/officeDocument/2006/relationships/slideLayout" Target="../slideLayouts/slideLayout371.xml"/><Relationship Id="rId121" Type="http://schemas.openxmlformats.org/officeDocument/2006/relationships/slideLayout" Target="../slideLayouts/slideLayout394.xml"/><Relationship Id="rId142" Type="http://schemas.openxmlformats.org/officeDocument/2006/relationships/slideLayout" Target="../slideLayouts/slideLayout415.xml"/><Relationship Id="rId163" Type="http://schemas.openxmlformats.org/officeDocument/2006/relationships/slideLayout" Target="../slideLayouts/slideLayout436.xml"/><Relationship Id="rId184" Type="http://schemas.openxmlformats.org/officeDocument/2006/relationships/slideLayout" Target="../slideLayouts/slideLayout457.xml"/><Relationship Id="rId189" Type="http://schemas.openxmlformats.org/officeDocument/2006/relationships/slideLayout" Target="../slideLayouts/slideLayout462.xml"/><Relationship Id="rId3" Type="http://schemas.openxmlformats.org/officeDocument/2006/relationships/slideLayout" Target="../slideLayouts/slideLayout276.xml"/><Relationship Id="rId214" Type="http://schemas.openxmlformats.org/officeDocument/2006/relationships/slideLayout" Target="../slideLayouts/slideLayout487.xml"/><Relationship Id="rId25" Type="http://schemas.openxmlformats.org/officeDocument/2006/relationships/slideLayout" Target="../slideLayouts/slideLayout298.xml"/><Relationship Id="rId46" Type="http://schemas.openxmlformats.org/officeDocument/2006/relationships/slideLayout" Target="../slideLayouts/slideLayout319.xml"/><Relationship Id="rId67" Type="http://schemas.openxmlformats.org/officeDocument/2006/relationships/slideLayout" Target="../slideLayouts/slideLayout340.xml"/><Relationship Id="rId116" Type="http://schemas.openxmlformats.org/officeDocument/2006/relationships/slideLayout" Target="../slideLayouts/slideLayout389.xml"/><Relationship Id="rId137" Type="http://schemas.openxmlformats.org/officeDocument/2006/relationships/slideLayout" Target="../slideLayouts/slideLayout410.xml"/><Relationship Id="rId158" Type="http://schemas.openxmlformats.org/officeDocument/2006/relationships/slideLayout" Target="../slideLayouts/slideLayout431.xml"/><Relationship Id="rId20" Type="http://schemas.openxmlformats.org/officeDocument/2006/relationships/slideLayout" Target="../slideLayouts/slideLayout293.xml"/><Relationship Id="rId41" Type="http://schemas.openxmlformats.org/officeDocument/2006/relationships/slideLayout" Target="../slideLayouts/slideLayout314.xml"/><Relationship Id="rId62" Type="http://schemas.openxmlformats.org/officeDocument/2006/relationships/slideLayout" Target="../slideLayouts/slideLayout335.xml"/><Relationship Id="rId83" Type="http://schemas.openxmlformats.org/officeDocument/2006/relationships/slideLayout" Target="../slideLayouts/slideLayout356.xml"/><Relationship Id="rId88" Type="http://schemas.openxmlformats.org/officeDocument/2006/relationships/slideLayout" Target="../slideLayouts/slideLayout361.xml"/><Relationship Id="rId111" Type="http://schemas.openxmlformats.org/officeDocument/2006/relationships/slideLayout" Target="../slideLayouts/slideLayout384.xml"/><Relationship Id="rId132" Type="http://schemas.openxmlformats.org/officeDocument/2006/relationships/slideLayout" Target="../slideLayouts/slideLayout405.xml"/><Relationship Id="rId153" Type="http://schemas.openxmlformats.org/officeDocument/2006/relationships/slideLayout" Target="../slideLayouts/slideLayout426.xml"/><Relationship Id="rId174" Type="http://schemas.openxmlformats.org/officeDocument/2006/relationships/slideLayout" Target="../slideLayouts/slideLayout447.xml"/><Relationship Id="rId179" Type="http://schemas.openxmlformats.org/officeDocument/2006/relationships/slideLayout" Target="../slideLayouts/slideLayout452.xml"/><Relationship Id="rId195" Type="http://schemas.openxmlformats.org/officeDocument/2006/relationships/slideLayout" Target="../slideLayouts/slideLayout468.xml"/><Relationship Id="rId209" Type="http://schemas.openxmlformats.org/officeDocument/2006/relationships/slideLayout" Target="../slideLayouts/slideLayout482.xml"/><Relationship Id="rId190" Type="http://schemas.openxmlformats.org/officeDocument/2006/relationships/slideLayout" Target="../slideLayouts/slideLayout463.xml"/><Relationship Id="rId204" Type="http://schemas.openxmlformats.org/officeDocument/2006/relationships/slideLayout" Target="../slideLayouts/slideLayout477.xml"/><Relationship Id="rId15" Type="http://schemas.openxmlformats.org/officeDocument/2006/relationships/slideLayout" Target="../slideLayouts/slideLayout288.xml"/><Relationship Id="rId36" Type="http://schemas.openxmlformats.org/officeDocument/2006/relationships/slideLayout" Target="../slideLayouts/slideLayout309.xml"/><Relationship Id="rId57" Type="http://schemas.openxmlformats.org/officeDocument/2006/relationships/slideLayout" Target="../slideLayouts/slideLayout330.xml"/><Relationship Id="rId106" Type="http://schemas.openxmlformats.org/officeDocument/2006/relationships/slideLayout" Target="../slideLayouts/slideLayout379.xml"/><Relationship Id="rId127" Type="http://schemas.openxmlformats.org/officeDocument/2006/relationships/slideLayout" Target="../slideLayouts/slideLayout400.xml"/><Relationship Id="rId10" Type="http://schemas.openxmlformats.org/officeDocument/2006/relationships/slideLayout" Target="../slideLayouts/slideLayout283.xml"/><Relationship Id="rId31" Type="http://schemas.openxmlformats.org/officeDocument/2006/relationships/slideLayout" Target="../slideLayouts/slideLayout304.xml"/><Relationship Id="rId52" Type="http://schemas.openxmlformats.org/officeDocument/2006/relationships/slideLayout" Target="../slideLayouts/slideLayout325.xml"/><Relationship Id="rId73" Type="http://schemas.openxmlformats.org/officeDocument/2006/relationships/slideLayout" Target="../slideLayouts/slideLayout346.xml"/><Relationship Id="rId78" Type="http://schemas.openxmlformats.org/officeDocument/2006/relationships/slideLayout" Target="../slideLayouts/slideLayout351.xml"/><Relationship Id="rId94" Type="http://schemas.openxmlformats.org/officeDocument/2006/relationships/slideLayout" Target="../slideLayouts/slideLayout367.xml"/><Relationship Id="rId99" Type="http://schemas.openxmlformats.org/officeDocument/2006/relationships/slideLayout" Target="../slideLayouts/slideLayout372.xml"/><Relationship Id="rId101" Type="http://schemas.openxmlformats.org/officeDocument/2006/relationships/slideLayout" Target="../slideLayouts/slideLayout374.xml"/><Relationship Id="rId122" Type="http://schemas.openxmlformats.org/officeDocument/2006/relationships/slideLayout" Target="../slideLayouts/slideLayout395.xml"/><Relationship Id="rId143" Type="http://schemas.openxmlformats.org/officeDocument/2006/relationships/slideLayout" Target="../slideLayouts/slideLayout416.xml"/><Relationship Id="rId148" Type="http://schemas.openxmlformats.org/officeDocument/2006/relationships/slideLayout" Target="../slideLayouts/slideLayout421.xml"/><Relationship Id="rId164" Type="http://schemas.openxmlformats.org/officeDocument/2006/relationships/slideLayout" Target="../slideLayouts/slideLayout437.xml"/><Relationship Id="rId169" Type="http://schemas.openxmlformats.org/officeDocument/2006/relationships/slideLayout" Target="../slideLayouts/slideLayout442.xml"/><Relationship Id="rId185" Type="http://schemas.openxmlformats.org/officeDocument/2006/relationships/slideLayout" Target="../slideLayouts/slideLayout458.xml"/><Relationship Id="rId4" Type="http://schemas.openxmlformats.org/officeDocument/2006/relationships/slideLayout" Target="../slideLayouts/slideLayout277.xml"/><Relationship Id="rId9" Type="http://schemas.openxmlformats.org/officeDocument/2006/relationships/slideLayout" Target="../slideLayouts/slideLayout282.xml"/><Relationship Id="rId180" Type="http://schemas.openxmlformats.org/officeDocument/2006/relationships/slideLayout" Target="../slideLayouts/slideLayout453.xml"/><Relationship Id="rId210" Type="http://schemas.openxmlformats.org/officeDocument/2006/relationships/slideLayout" Target="../slideLayouts/slideLayout483.xml"/><Relationship Id="rId215" Type="http://schemas.openxmlformats.org/officeDocument/2006/relationships/theme" Target="../theme/theme4.xml"/><Relationship Id="rId26" Type="http://schemas.openxmlformats.org/officeDocument/2006/relationships/slideLayout" Target="../slideLayouts/slideLayout299.xml"/><Relationship Id="rId47" Type="http://schemas.openxmlformats.org/officeDocument/2006/relationships/slideLayout" Target="../slideLayouts/slideLayout320.xml"/><Relationship Id="rId68" Type="http://schemas.openxmlformats.org/officeDocument/2006/relationships/slideLayout" Target="../slideLayouts/slideLayout341.xml"/><Relationship Id="rId89" Type="http://schemas.openxmlformats.org/officeDocument/2006/relationships/slideLayout" Target="../slideLayouts/slideLayout362.xml"/><Relationship Id="rId112" Type="http://schemas.openxmlformats.org/officeDocument/2006/relationships/slideLayout" Target="../slideLayouts/slideLayout385.xml"/><Relationship Id="rId133" Type="http://schemas.openxmlformats.org/officeDocument/2006/relationships/slideLayout" Target="../slideLayouts/slideLayout406.xml"/><Relationship Id="rId154" Type="http://schemas.openxmlformats.org/officeDocument/2006/relationships/slideLayout" Target="../slideLayouts/slideLayout427.xml"/><Relationship Id="rId175" Type="http://schemas.openxmlformats.org/officeDocument/2006/relationships/slideLayout" Target="../slideLayouts/slideLayout448.xml"/><Relationship Id="rId196" Type="http://schemas.openxmlformats.org/officeDocument/2006/relationships/slideLayout" Target="../slideLayouts/slideLayout469.xml"/><Relationship Id="rId200" Type="http://schemas.openxmlformats.org/officeDocument/2006/relationships/slideLayout" Target="../slideLayouts/slideLayout473.xml"/><Relationship Id="rId16" Type="http://schemas.openxmlformats.org/officeDocument/2006/relationships/slideLayout" Target="../slideLayouts/slideLayout289.xml"/><Relationship Id="rId37" Type="http://schemas.openxmlformats.org/officeDocument/2006/relationships/slideLayout" Target="../slideLayouts/slideLayout310.xml"/><Relationship Id="rId58" Type="http://schemas.openxmlformats.org/officeDocument/2006/relationships/slideLayout" Target="../slideLayouts/slideLayout331.xml"/><Relationship Id="rId79" Type="http://schemas.openxmlformats.org/officeDocument/2006/relationships/slideLayout" Target="../slideLayouts/slideLayout352.xml"/><Relationship Id="rId102" Type="http://schemas.openxmlformats.org/officeDocument/2006/relationships/slideLayout" Target="../slideLayouts/slideLayout375.xml"/><Relationship Id="rId123" Type="http://schemas.openxmlformats.org/officeDocument/2006/relationships/slideLayout" Target="../slideLayouts/slideLayout396.xml"/><Relationship Id="rId144" Type="http://schemas.openxmlformats.org/officeDocument/2006/relationships/slideLayout" Target="../slideLayouts/slideLayout417.xml"/><Relationship Id="rId90" Type="http://schemas.openxmlformats.org/officeDocument/2006/relationships/slideLayout" Target="../slideLayouts/slideLayout363.xml"/><Relationship Id="rId165" Type="http://schemas.openxmlformats.org/officeDocument/2006/relationships/slideLayout" Target="../slideLayouts/slideLayout438.xml"/><Relationship Id="rId186" Type="http://schemas.openxmlformats.org/officeDocument/2006/relationships/slideLayout" Target="../slideLayouts/slideLayout459.xml"/><Relationship Id="rId211" Type="http://schemas.openxmlformats.org/officeDocument/2006/relationships/slideLayout" Target="../slideLayouts/slideLayout484.xml"/><Relationship Id="rId27" Type="http://schemas.openxmlformats.org/officeDocument/2006/relationships/slideLayout" Target="../slideLayouts/slideLayout300.xml"/><Relationship Id="rId48" Type="http://schemas.openxmlformats.org/officeDocument/2006/relationships/slideLayout" Target="../slideLayouts/slideLayout321.xml"/><Relationship Id="rId69" Type="http://schemas.openxmlformats.org/officeDocument/2006/relationships/slideLayout" Target="../slideLayouts/slideLayout342.xml"/><Relationship Id="rId113" Type="http://schemas.openxmlformats.org/officeDocument/2006/relationships/slideLayout" Target="../slideLayouts/slideLayout386.xml"/><Relationship Id="rId134" Type="http://schemas.openxmlformats.org/officeDocument/2006/relationships/slideLayout" Target="../slideLayouts/slideLayout407.xml"/><Relationship Id="rId80" Type="http://schemas.openxmlformats.org/officeDocument/2006/relationships/slideLayout" Target="../slideLayouts/slideLayout353.xml"/><Relationship Id="rId155" Type="http://schemas.openxmlformats.org/officeDocument/2006/relationships/slideLayout" Target="../slideLayouts/slideLayout428.xml"/><Relationship Id="rId176" Type="http://schemas.openxmlformats.org/officeDocument/2006/relationships/slideLayout" Target="../slideLayouts/slideLayout449.xml"/><Relationship Id="rId197" Type="http://schemas.openxmlformats.org/officeDocument/2006/relationships/slideLayout" Target="../slideLayouts/slideLayout470.xml"/><Relationship Id="rId201" Type="http://schemas.openxmlformats.org/officeDocument/2006/relationships/slideLayout" Target="../slideLayouts/slideLayout474.xml"/><Relationship Id="rId17" Type="http://schemas.openxmlformats.org/officeDocument/2006/relationships/slideLayout" Target="../slideLayouts/slideLayout290.xml"/><Relationship Id="rId38" Type="http://schemas.openxmlformats.org/officeDocument/2006/relationships/slideLayout" Target="../slideLayouts/slideLayout311.xml"/><Relationship Id="rId59" Type="http://schemas.openxmlformats.org/officeDocument/2006/relationships/slideLayout" Target="../slideLayouts/slideLayout332.xml"/><Relationship Id="rId103" Type="http://schemas.openxmlformats.org/officeDocument/2006/relationships/slideLayout" Target="../slideLayouts/slideLayout376.xml"/><Relationship Id="rId124" Type="http://schemas.openxmlformats.org/officeDocument/2006/relationships/slideLayout" Target="../slideLayouts/slideLayout397.xml"/><Relationship Id="rId70" Type="http://schemas.openxmlformats.org/officeDocument/2006/relationships/slideLayout" Target="../slideLayouts/slideLayout343.xml"/><Relationship Id="rId91" Type="http://schemas.openxmlformats.org/officeDocument/2006/relationships/slideLayout" Target="../slideLayouts/slideLayout364.xml"/><Relationship Id="rId145" Type="http://schemas.openxmlformats.org/officeDocument/2006/relationships/slideLayout" Target="../slideLayouts/slideLayout418.xml"/><Relationship Id="rId166" Type="http://schemas.openxmlformats.org/officeDocument/2006/relationships/slideLayout" Target="../slideLayouts/slideLayout439.xml"/><Relationship Id="rId187" Type="http://schemas.openxmlformats.org/officeDocument/2006/relationships/slideLayout" Target="../slideLayouts/slideLayout460.xml"/><Relationship Id="rId1" Type="http://schemas.openxmlformats.org/officeDocument/2006/relationships/slideLayout" Target="../slideLayouts/slideLayout274.xml"/><Relationship Id="rId212" Type="http://schemas.openxmlformats.org/officeDocument/2006/relationships/slideLayout" Target="../slideLayouts/slideLayout485.xml"/><Relationship Id="rId28" Type="http://schemas.openxmlformats.org/officeDocument/2006/relationships/slideLayout" Target="../slideLayouts/slideLayout301.xml"/><Relationship Id="rId49" Type="http://schemas.openxmlformats.org/officeDocument/2006/relationships/slideLayout" Target="../slideLayouts/slideLayout322.xml"/><Relationship Id="rId114" Type="http://schemas.openxmlformats.org/officeDocument/2006/relationships/slideLayout" Target="../slideLayouts/slideLayout387.xml"/><Relationship Id="rId60" Type="http://schemas.openxmlformats.org/officeDocument/2006/relationships/slideLayout" Target="../slideLayouts/slideLayout333.xml"/><Relationship Id="rId81" Type="http://schemas.openxmlformats.org/officeDocument/2006/relationships/slideLayout" Target="../slideLayouts/slideLayout354.xml"/><Relationship Id="rId135" Type="http://schemas.openxmlformats.org/officeDocument/2006/relationships/slideLayout" Target="../slideLayouts/slideLayout408.xml"/><Relationship Id="rId156" Type="http://schemas.openxmlformats.org/officeDocument/2006/relationships/slideLayout" Target="../slideLayouts/slideLayout429.xml"/><Relationship Id="rId177" Type="http://schemas.openxmlformats.org/officeDocument/2006/relationships/slideLayout" Target="../slideLayouts/slideLayout450.xml"/><Relationship Id="rId198" Type="http://schemas.openxmlformats.org/officeDocument/2006/relationships/slideLayout" Target="../slideLayouts/slideLayout471.xml"/><Relationship Id="rId202" Type="http://schemas.openxmlformats.org/officeDocument/2006/relationships/slideLayout" Target="../slideLayouts/slideLayout475.xml"/><Relationship Id="rId18" Type="http://schemas.openxmlformats.org/officeDocument/2006/relationships/slideLayout" Target="../slideLayouts/slideLayout291.xml"/><Relationship Id="rId39" Type="http://schemas.openxmlformats.org/officeDocument/2006/relationships/slideLayout" Target="../slideLayouts/slideLayout312.xml"/><Relationship Id="rId50" Type="http://schemas.openxmlformats.org/officeDocument/2006/relationships/slideLayout" Target="../slideLayouts/slideLayout323.xml"/><Relationship Id="rId104" Type="http://schemas.openxmlformats.org/officeDocument/2006/relationships/slideLayout" Target="../slideLayouts/slideLayout377.xml"/><Relationship Id="rId125" Type="http://schemas.openxmlformats.org/officeDocument/2006/relationships/slideLayout" Target="../slideLayouts/slideLayout398.xml"/><Relationship Id="rId146" Type="http://schemas.openxmlformats.org/officeDocument/2006/relationships/slideLayout" Target="../slideLayouts/slideLayout419.xml"/><Relationship Id="rId167" Type="http://schemas.openxmlformats.org/officeDocument/2006/relationships/slideLayout" Target="../slideLayouts/slideLayout440.xml"/><Relationship Id="rId188" Type="http://schemas.openxmlformats.org/officeDocument/2006/relationships/slideLayout" Target="../slideLayouts/slideLayout461.xml"/><Relationship Id="rId71" Type="http://schemas.openxmlformats.org/officeDocument/2006/relationships/slideLayout" Target="../slideLayouts/slideLayout344.xml"/><Relationship Id="rId92" Type="http://schemas.openxmlformats.org/officeDocument/2006/relationships/slideLayout" Target="../slideLayouts/slideLayout365.xml"/><Relationship Id="rId213" Type="http://schemas.openxmlformats.org/officeDocument/2006/relationships/slideLayout" Target="../slideLayouts/slideLayout486.xml"/><Relationship Id="rId2" Type="http://schemas.openxmlformats.org/officeDocument/2006/relationships/slideLayout" Target="../slideLayouts/slideLayout275.xml"/><Relationship Id="rId29" Type="http://schemas.openxmlformats.org/officeDocument/2006/relationships/slideLayout" Target="../slideLayouts/slideLayout302.xml"/><Relationship Id="rId40" Type="http://schemas.openxmlformats.org/officeDocument/2006/relationships/slideLayout" Target="../slideLayouts/slideLayout313.xml"/><Relationship Id="rId115" Type="http://schemas.openxmlformats.org/officeDocument/2006/relationships/slideLayout" Target="../slideLayouts/slideLayout388.xml"/><Relationship Id="rId136" Type="http://schemas.openxmlformats.org/officeDocument/2006/relationships/slideLayout" Target="../slideLayouts/slideLayout409.xml"/><Relationship Id="rId157" Type="http://schemas.openxmlformats.org/officeDocument/2006/relationships/slideLayout" Target="../slideLayouts/slideLayout430.xml"/><Relationship Id="rId178" Type="http://schemas.openxmlformats.org/officeDocument/2006/relationships/slideLayout" Target="../slideLayouts/slideLayout451.xml"/><Relationship Id="rId61" Type="http://schemas.openxmlformats.org/officeDocument/2006/relationships/slideLayout" Target="../slideLayouts/slideLayout334.xml"/><Relationship Id="rId82" Type="http://schemas.openxmlformats.org/officeDocument/2006/relationships/slideLayout" Target="../slideLayouts/slideLayout355.xml"/><Relationship Id="rId199" Type="http://schemas.openxmlformats.org/officeDocument/2006/relationships/slideLayout" Target="../slideLayouts/slideLayout472.xml"/><Relationship Id="rId203" Type="http://schemas.openxmlformats.org/officeDocument/2006/relationships/slideLayout" Target="../slideLayouts/slideLayout4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A06A96-5F23-F059-3A59-52D3CEC733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18120C-1407-34C5-693C-BD47FEBE1B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37227E-ED41-BCAA-AFA4-CB5D796411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9FCC0E0-53B1-0C41-8D02-035FB4098607}" type="datetimeFigureOut">
              <a:rPr lang="en-US" smtClean="0"/>
              <a:t>5/5/25</a:t>
            </a:fld>
            <a:endParaRPr lang="en-US"/>
          </a:p>
        </p:txBody>
      </p:sp>
      <p:sp>
        <p:nvSpPr>
          <p:cNvPr id="5" name="Footer Placeholder 4">
            <a:extLst>
              <a:ext uri="{FF2B5EF4-FFF2-40B4-BE49-F238E27FC236}">
                <a16:creationId xmlns:a16="http://schemas.microsoft.com/office/drawing/2014/main" id="{DBFAC03A-1E42-BD28-D8A6-8C8D166BF2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327F1F3-8272-2FCD-3835-5015F9AD46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58F72D5-3A05-D948-9CB1-DF7229ED25CC}" type="slidenum">
              <a:rPr lang="en-US" smtClean="0"/>
              <a:t>‹#›</a:t>
            </a:fld>
            <a:endParaRPr lang="en-US"/>
          </a:p>
        </p:txBody>
      </p:sp>
    </p:spTree>
    <p:extLst>
      <p:ext uri="{BB962C8B-B14F-4D97-AF65-F5344CB8AC3E}">
        <p14:creationId xmlns:p14="http://schemas.microsoft.com/office/powerpoint/2010/main" val="826972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3B20F6CD-DE9C-640F-0B9B-CBC2032973AA}"/>
              </a:ext>
            </a:extLst>
          </p:cNvPr>
          <p:cNvCxnSpPr>
            <a:cxnSpLocks/>
          </p:cNvCxnSpPr>
          <p:nvPr userDrawn="1"/>
        </p:nvCxnSpPr>
        <p:spPr>
          <a:xfrm>
            <a:off x="457200" y="6400800"/>
            <a:ext cx="10972800" cy="0"/>
          </a:xfrm>
          <a:prstGeom prst="line">
            <a:avLst/>
          </a:prstGeom>
          <a:ln w="38100" cap="sq">
            <a:gradFill>
              <a:gsLst>
                <a:gs pos="40000">
                  <a:schemeClr val="accent4"/>
                </a:gs>
                <a:gs pos="20000">
                  <a:schemeClr val="accent5"/>
                </a:gs>
                <a:gs pos="0">
                  <a:schemeClr val="accent6"/>
                </a:gs>
                <a:gs pos="60000">
                  <a:schemeClr val="accent3"/>
                </a:gs>
                <a:gs pos="80000">
                  <a:schemeClr val="accent2"/>
                </a:gs>
                <a:gs pos="100000">
                  <a:schemeClr val="accent1"/>
                </a:gs>
              </a:gsLst>
              <a:lin ang="0" scaled="0"/>
            </a:gra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1" name="Slide Number Placeholder 1">
            <a:extLst>
              <a:ext uri="{FF2B5EF4-FFF2-40B4-BE49-F238E27FC236}">
                <a16:creationId xmlns:a16="http://schemas.microsoft.com/office/drawing/2014/main" id="{DB9E1650-97EE-1921-82AB-7E3486AAA63B}"/>
              </a:ext>
            </a:extLst>
          </p:cNvPr>
          <p:cNvSpPr txBox="1">
            <a:spLocks/>
          </p:cNvSpPr>
          <p:nvPr userDrawn="1"/>
        </p:nvSpPr>
        <p:spPr>
          <a:xfrm>
            <a:off x="11125200" y="6254496"/>
            <a:ext cx="609600" cy="268224"/>
          </a:xfrm>
          <a:prstGeom prst="rect">
            <a:avLst/>
          </a:prstGeom>
          <a:solidFill>
            <a:schemeClr val="bg1"/>
          </a:solidFill>
        </p:spPr>
        <p:txBody>
          <a:bodyPr vert="horz" lIns="60960" tIns="30480" rIns="60960" bIns="30480" rtlCol="0" anchor="ctr"/>
          <a:lstStyle>
            <a:defPPr>
              <a:defRPr lang="uk-UA"/>
            </a:defPPr>
            <a:lvl1pPr marL="0" algn="r" defTabSz="1371600" rtl="0" eaLnBrk="1" latinLnBrk="0" hangingPunct="1">
              <a:defRPr sz="2000" kern="1200">
                <a:solidFill>
                  <a:schemeClr val="tx2"/>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8B9A2DF5-3641-49D0-8F14-85B1C28A2FB8}" type="slidenum">
              <a:rPr lang="en-US" sz="1333" b="1" smtClean="0">
                <a:solidFill>
                  <a:schemeClr val="tx2"/>
                </a:solidFill>
              </a:rPr>
              <a:pPr/>
              <a:t>‹#›</a:t>
            </a:fld>
            <a:endParaRPr lang="en-US" sz="1333" b="1">
              <a:solidFill>
                <a:schemeClr val="tx2"/>
              </a:solidFill>
            </a:endParaRPr>
          </a:p>
        </p:txBody>
      </p:sp>
    </p:spTree>
    <p:extLst>
      <p:ext uri="{BB962C8B-B14F-4D97-AF65-F5344CB8AC3E}">
        <p14:creationId xmlns:p14="http://schemas.microsoft.com/office/powerpoint/2010/main" val="3881146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 id="2147483704" r:id="rId43"/>
    <p:sldLayoutId id="2147483705" r:id="rId44"/>
    <p:sldLayoutId id="2147483706" r:id="rId45"/>
    <p:sldLayoutId id="2147483707" r:id="rId46"/>
    <p:sldLayoutId id="2147483708" r:id="rId47"/>
    <p:sldLayoutId id="2147483709" r:id="rId48"/>
    <p:sldLayoutId id="2147483710" r:id="rId49"/>
    <p:sldLayoutId id="2147483711" r:id="rId50"/>
    <p:sldLayoutId id="2147483712" r:id="rId51"/>
    <p:sldLayoutId id="2147483713" r:id="rId52"/>
    <p:sldLayoutId id="2147483714" r:id="rId53"/>
    <p:sldLayoutId id="2147483716" r:id="rId54"/>
    <p:sldLayoutId id="2147483717" r:id="rId55"/>
    <p:sldLayoutId id="2147483718" r:id="rId56"/>
    <p:sldLayoutId id="2147483719" r:id="rId57"/>
    <p:sldLayoutId id="2147483720" r:id="rId58"/>
    <p:sldLayoutId id="2147483721" r:id="rId59"/>
    <p:sldLayoutId id="2147483722" r:id="rId60"/>
    <p:sldLayoutId id="2147483723" r:id="rId61"/>
    <p:sldLayoutId id="2147483724" r:id="rId62"/>
    <p:sldLayoutId id="2147483725" r:id="rId63"/>
    <p:sldLayoutId id="2147483726" r:id="rId64"/>
    <p:sldLayoutId id="2147483727" r:id="rId65"/>
    <p:sldLayoutId id="2147483728" r:id="rId66"/>
    <p:sldLayoutId id="2147483729" r:id="rId67"/>
    <p:sldLayoutId id="2147483730" r:id="rId68"/>
    <p:sldLayoutId id="2147483731" r:id="rId69"/>
    <p:sldLayoutId id="2147483732" r:id="rId70"/>
    <p:sldLayoutId id="2147483733" r:id="rId71"/>
    <p:sldLayoutId id="2147483734" r:id="rId72"/>
    <p:sldLayoutId id="2147483735" r:id="rId73"/>
    <p:sldLayoutId id="2147483736" r:id="rId74"/>
    <p:sldLayoutId id="2147483737" r:id="rId75"/>
    <p:sldLayoutId id="2147483738" r:id="rId76"/>
    <p:sldLayoutId id="2147483739" r:id="rId77"/>
    <p:sldLayoutId id="2147483740" r:id="rId78"/>
    <p:sldLayoutId id="2147483741" r:id="rId79"/>
    <p:sldLayoutId id="2147483742" r:id="rId80"/>
    <p:sldLayoutId id="2147483743" r:id="rId81"/>
    <p:sldLayoutId id="2147483744" r:id="rId82"/>
    <p:sldLayoutId id="2147483746" r:id="rId83"/>
    <p:sldLayoutId id="2147483747" r:id="rId84"/>
    <p:sldLayoutId id="2147483748" r:id="rId85"/>
    <p:sldLayoutId id="2147483749" r:id="rId86"/>
    <p:sldLayoutId id="2147483750" r:id="rId87"/>
    <p:sldLayoutId id="2147483751" r:id="rId88"/>
    <p:sldLayoutId id="2147483752" r:id="rId89"/>
    <p:sldLayoutId id="2147483753" r:id="rId90"/>
    <p:sldLayoutId id="2147483754" r:id="rId91"/>
    <p:sldLayoutId id="2147483755" r:id="rId92"/>
    <p:sldLayoutId id="2147483756" r:id="rId93"/>
    <p:sldLayoutId id="2147483757" r:id="rId94"/>
    <p:sldLayoutId id="2147483758" r:id="rId95"/>
    <p:sldLayoutId id="2147483759" r:id="rId96"/>
    <p:sldLayoutId id="2147483760" r:id="rId97"/>
    <p:sldLayoutId id="2147483761" r:id="rId98"/>
    <p:sldLayoutId id="2147483762" r:id="rId99"/>
    <p:sldLayoutId id="2147483763" r:id="rId100"/>
    <p:sldLayoutId id="2147483764" r:id="rId101"/>
    <p:sldLayoutId id="2147483765" r:id="rId102"/>
    <p:sldLayoutId id="2147483766" r:id="rId103"/>
    <p:sldLayoutId id="2147483767" r:id="rId104"/>
    <p:sldLayoutId id="2147483768" r:id="rId105"/>
    <p:sldLayoutId id="2147483769" r:id="rId106"/>
    <p:sldLayoutId id="2147483770" r:id="rId107"/>
    <p:sldLayoutId id="2147483771" r:id="rId108"/>
    <p:sldLayoutId id="2147483772" r:id="rId109"/>
    <p:sldLayoutId id="2147483773" r:id="rId110"/>
    <p:sldLayoutId id="2147483774" r:id="rId111"/>
    <p:sldLayoutId id="2147483775" r:id="rId112"/>
    <p:sldLayoutId id="2147483776" r:id="rId113"/>
    <p:sldLayoutId id="2147483777" r:id="rId114"/>
    <p:sldLayoutId id="2147483778" r:id="rId115"/>
    <p:sldLayoutId id="2147483779" r:id="rId116"/>
    <p:sldLayoutId id="2147483780" r:id="rId117"/>
    <p:sldLayoutId id="2147483781" r:id="rId118"/>
    <p:sldLayoutId id="2147483782" r:id="rId119"/>
    <p:sldLayoutId id="2147483783" r:id="rId120"/>
    <p:sldLayoutId id="2147483784" r:id="rId121"/>
    <p:sldLayoutId id="2147483785" r:id="rId122"/>
    <p:sldLayoutId id="2147483786" r:id="rId123"/>
    <p:sldLayoutId id="2147483787" r:id="rId124"/>
    <p:sldLayoutId id="2147483788" r:id="rId125"/>
    <p:sldLayoutId id="2147483789" r:id="rId126"/>
    <p:sldLayoutId id="2147483790" r:id="rId127"/>
    <p:sldLayoutId id="2147483791" r:id="rId128"/>
    <p:sldLayoutId id="2147483792" r:id="rId129"/>
    <p:sldLayoutId id="2147483793" r:id="rId130"/>
    <p:sldLayoutId id="2147483794" r:id="rId131"/>
    <p:sldLayoutId id="2147483795" r:id="rId132"/>
    <p:sldLayoutId id="2147483796" r:id="rId133"/>
    <p:sldLayoutId id="2147483797" r:id="rId134"/>
    <p:sldLayoutId id="2147483798" r:id="rId135"/>
    <p:sldLayoutId id="2147483799" r:id="rId136"/>
    <p:sldLayoutId id="2147483800" r:id="rId137"/>
    <p:sldLayoutId id="2147483801" r:id="rId138"/>
    <p:sldLayoutId id="2147483802" r:id="rId139"/>
    <p:sldLayoutId id="2147483803" r:id="rId140"/>
    <p:sldLayoutId id="2147483804" r:id="rId141"/>
    <p:sldLayoutId id="2147483805" r:id="rId142"/>
    <p:sldLayoutId id="2147483806" r:id="rId143"/>
    <p:sldLayoutId id="2147483807" r:id="rId144"/>
    <p:sldLayoutId id="2147483808" r:id="rId145"/>
    <p:sldLayoutId id="2147483809" r:id="rId146"/>
    <p:sldLayoutId id="2147483810" r:id="rId147"/>
    <p:sldLayoutId id="2147483811" r:id="rId148"/>
    <p:sldLayoutId id="2147483812" r:id="rId149"/>
    <p:sldLayoutId id="2147483813" r:id="rId150"/>
    <p:sldLayoutId id="2147483814" r:id="rId151"/>
    <p:sldLayoutId id="2147483815" r:id="rId152"/>
    <p:sldLayoutId id="2147483816" r:id="rId153"/>
    <p:sldLayoutId id="2147483817" r:id="rId154"/>
    <p:sldLayoutId id="2147483818" r:id="rId155"/>
    <p:sldLayoutId id="2147483819" r:id="rId156"/>
    <p:sldLayoutId id="2147483820" r:id="rId157"/>
    <p:sldLayoutId id="2147483821" r:id="rId158"/>
    <p:sldLayoutId id="2147483822" r:id="rId159"/>
    <p:sldLayoutId id="2147483823" r:id="rId160"/>
    <p:sldLayoutId id="2147483824" r:id="rId161"/>
    <p:sldLayoutId id="2147483825" r:id="rId162"/>
    <p:sldLayoutId id="2147483826" r:id="rId163"/>
    <p:sldLayoutId id="2147483827" r:id="rId164"/>
    <p:sldLayoutId id="2147483828" r:id="rId165"/>
    <p:sldLayoutId id="2147483829" r:id="rId166"/>
    <p:sldLayoutId id="2147483830" r:id="rId167"/>
    <p:sldLayoutId id="2147483831" r:id="rId168"/>
    <p:sldLayoutId id="2147483832" r:id="rId169"/>
    <p:sldLayoutId id="2147483833" r:id="rId170"/>
    <p:sldLayoutId id="2147483834" r:id="rId171"/>
    <p:sldLayoutId id="2147483835" r:id="rId172"/>
    <p:sldLayoutId id="2147483836" r:id="rId173"/>
    <p:sldLayoutId id="2147483837" r:id="rId174"/>
    <p:sldLayoutId id="2147483838" r:id="rId175"/>
    <p:sldLayoutId id="2147483839" r:id="rId176"/>
    <p:sldLayoutId id="2147483840" r:id="rId177"/>
    <p:sldLayoutId id="2147483841" r:id="rId178"/>
    <p:sldLayoutId id="2147483842" r:id="rId179"/>
    <p:sldLayoutId id="2147483843" r:id="rId180"/>
    <p:sldLayoutId id="2147483844" r:id="rId181"/>
    <p:sldLayoutId id="2147483845" r:id="rId182"/>
    <p:sldLayoutId id="2147483846" r:id="rId183"/>
    <p:sldLayoutId id="2147483847" r:id="rId184"/>
    <p:sldLayoutId id="2147483848" r:id="rId185"/>
    <p:sldLayoutId id="2147483849" r:id="rId186"/>
    <p:sldLayoutId id="2147483850" r:id="rId187"/>
    <p:sldLayoutId id="2147483851" r:id="rId188"/>
    <p:sldLayoutId id="2147483852" r:id="rId189"/>
    <p:sldLayoutId id="2147483853" r:id="rId190"/>
    <p:sldLayoutId id="2147483854" r:id="rId191"/>
    <p:sldLayoutId id="2147483855" r:id="rId192"/>
    <p:sldLayoutId id="2147483856" r:id="rId193"/>
    <p:sldLayoutId id="2147483857" r:id="rId194"/>
    <p:sldLayoutId id="2147483858" r:id="rId195"/>
    <p:sldLayoutId id="2147483859" r:id="rId196"/>
    <p:sldLayoutId id="2147483860" r:id="rId197"/>
    <p:sldLayoutId id="2147483861" r:id="rId198"/>
    <p:sldLayoutId id="2147483862" r:id="rId199"/>
    <p:sldLayoutId id="2147483863" r:id="rId200"/>
    <p:sldLayoutId id="2147483864" r:id="rId201"/>
    <p:sldLayoutId id="2147483865" r:id="rId202"/>
    <p:sldLayoutId id="2147483866" r:id="rId203"/>
    <p:sldLayoutId id="2147483867" r:id="rId204"/>
    <p:sldLayoutId id="2147483868" r:id="rId205"/>
    <p:sldLayoutId id="2147483869" r:id="rId206"/>
    <p:sldLayoutId id="2147483870" r:id="rId207"/>
    <p:sldLayoutId id="2147483871" r:id="rId208"/>
    <p:sldLayoutId id="2147483872" r:id="rId209"/>
    <p:sldLayoutId id="2147483873" r:id="rId210"/>
    <p:sldLayoutId id="2147483875" r:id="rId211"/>
    <p:sldLayoutId id="2147483876" r:id="rId212"/>
    <p:sldLayoutId id="2147483877" r:id="rId213"/>
    <p:sldLayoutId id="2147483878" r:id="rId214"/>
    <p:sldLayoutId id="2147483879" r:id="rId215"/>
    <p:sldLayoutId id="2147483880" r:id="rId216"/>
    <p:sldLayoutId id="2147483881" r:id="rId217"/>
    <p:sldLayoutId id="2147483882" r:id="rId218"/>
    <p:sldLayoutId id="2147483883" r:id="rId219"/>
    <p:sldLayoutId id="2147483884" r:id="rId220"/>
    <p:sldLayoutId id="2147483885" r:id="rId221"/>
    <p:sldLayoutId id="2147483886" r:id="rId222"/>
    <p:sldLayoutId id="2147483887" r:id="rId223"/>
    <p:sldLayoutId id="2147483888" r:id="rId224"/>
    <p:sldLayoutId id="2147483889" r:id="rId225"/>
    <p:sldLayoutId id="2147483890" r:id="rId226"/>
    <p:sldLayoutId id="2147483891" r:id="rId227"/>
    <p:sldLayoutId id="2147483892" r:id="rId228"/>
    <p:sldLayoutId id="2147483893" r:id="rId229"/>
    <p:sldLayoutId id="2147483894" r:id="rId230"/>
    <p:sldLayoutId id="2147483895" r:id="rId231"/>
    <p:sldLayoutId id="2147483896" r:id="rId232"/>
    <p:sldLayoutId id="2147483897" r:id="rId233"/>
    <p:sldLayoutId id="2147483898" r:id="rId234"/>
    <p:sldLayoutId id="2147483899" r:id="rId235"/>
  </p:sldLayoutIdLst>
  <p:hf sldNum="0" hdr="0" ftr="0" dt="0"/>
  <p:txStyles>
    <p:titleStyle>
      <a:lvl1pPr algn="l" defTabSz="914446"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11" indent="-228611" algn="l" defTabSz="91444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34"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57" indent="-228611" algn="l" defTabSz="91444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80"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03"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884781"/>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4" r:id="rId11"/>
    <p:sldLayoutId id="2147483935" r:id="rId12"/>
    <p:sldLayoutId id="2147483936" r:id="rId13"/>
    <p:sldLayoutId id="2147483937" r:id="rId14"/>
    <p:sldLayoutId id="2147483938" r:id="rId15"/>
    <p:sldLayoutId id="2147483940" r:id="rId16"/>
    <p:sldLayoutId id="2147483941" r:id="rId17"/>
    <p:sldLayoutId id="2147483942" r:id="rId18"/>
    <p:sldLayoutId id="2147483943" r:id="rId19"/>
    <p:sldLayoutId id="2147483944" r:id="rId20"/>
    <p:sldLayoutId id="2147483945" r:id="rId21"/>
    <p:sldLayoutId id="2147483946" r:id="rId22"/>
    <p:sldLayoutId id="2147483947" r:id="rId23"/>
    <p:sldLayoutId id="2147483948" r:id="rId24"/>
    <p:sldLayoutId id="2147483949" r:id="rId25"/>
    <p:sldLayoutId id="2147483950" r:id="rId26"/>
    <p:sldLayoutId id="2147483951" r:id="rId27"/>
  </p:sldLayoutIdLst>
  <p:hf sldNum="0" hdr="0" ftr="0" dt="0"/>
  <p:txStyles>
    <p:titleStyle>
      <a:lvl1pPr algn="ctr" defTabSz="761970" rtl="0" eaLnBrk="1" latinLnBrk="0" hangingPunct="1">
        <a:spcBef>
          <a:spcPct val="0"/>
        </a:spcBef>
        <a:buNone/>
        <a:defRPr sz="3667" kern="1200">
          <a:solidFill>
            <a:schemeClr val="tx1"/>
          </a:solidFill>
          <a:latin typeface="+mj-lt"/>
          <a:ea typeface="+mj-ea"/>
          <a:cs typeface="+mj-cs"/>
        </a:defRPr>
      </a:lvl1pPr>
    </p:titleStyle>
    <p:bodyStyle>
      <a:lvl1pPr marL="285739" indent="-285739" algn="l" defTabSz="761970" rtl="0" eaLnBrk="1" latinLnBrk="0" hangingPunct="1">
        <a:spcBef>
          <a:spcPct val="20000"/>
        </a:spcBef>
        <a:buFont typeface="Arial" pitchFamily="34" charset="0"/>
        <a:buChar char="•"/>
        <a:defRPr sz="2667" kern="1200">
          <a:solidFill>
            <a:schemeClr val="tx1"/>
          </a:solidFill>
          <a:latin typeface="+mn-lt"/>
          <a:ea typeface="+mn-ea"/>
          <a:cs typeface="+mn-cs"/>
        </a:defRPr>
      </a:lvl1pPr>
      <a:lvl2pPr marL="619100" indent="-238115" algn="l" defTabSz="761970" rtl="0" eaLnBrk="1" latinLnBrk="0" hangingPunct="1">
        <a:spcBef>
          <a:spcPct val="20000"/>
        </a:spcBef>
        <a:buFont typeface="Arial" pitchFamily="34" charset="0"/>
        <a:buChar char="–"/>
        <a:defRPr sz="2333" kern="1200">
          <a:solidFill>
            <a:schemeClr val="tx1"/>
          </a:solidFill>
          <a:latin typeface="+mn-lt"/>
          <a:ea typeface="+mn-ea"/>
          <a:cs typeface="+mn-cs"/>
        </a:defRPr>
      </a:lvl2pPr>
      <a:lvl3pPr marL="952462" indent="-190492" algn="l" defTabSz="76197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33447"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4pPr>
      <a:lvl5pPr marL="171443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5pPr>
      <a:lvl6pPr marL="209541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6pPr>
      <a:lvl7pPr marL="247640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7pPr>
      <a:lvl8pPr marL="285738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8pPr>
      <a:lvl9pPr marL="3238370"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2971"/>
            <a:ext cx="12192000" cy="687601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50654855"/>
      </p:ext>
    </p:extLst>
  </p:cSld>
  <p:clrMap bg1="lt1" tx1="dk1" bg2="lt2" tx2="dk2" accent1="accent1" accent2="accent2" accent3="accent3" accent4="accent4" accent5="accent5" accent6="accent6" hlink="hlink" folHlink="folHlink"/>
  <p:sldLayoutIdLst>
    <p:sldLayoutId id="2147483953" r:id="rId1"/>
    <p:sldLayoutId id="2147483954" r:id="rId2"/>
    <p:sldLayoutId id="2147483955" r:id="rId3"/>
    <p:sldLayoutId id="2147483956" r:id="rId4"/>
    <p:sldLayoutId id="2147483957" r:id="rId5"/>
    <p:sldLayoutId id="2147483958" r:id="rId6"/>
    <p:sldLayoutId id="2147483959" r:id="rId7"/>
    <p:sldLayoutId id="2147483960" r:id="rId8"/>
    <p:sldLayoutId id="2147483961" r:id="rId9"/>
    <p:sldLayoutId id="2147483962" r:id="rId10"/>
    <p:sldLayoutId id="2147483963" r:id="rId11"/>
    <p:sldLayoutId id="2147483964" r:id="rId12"/>
    <p:sldLayoutId id="2147483965" r:id="rId13"/>
    <p:sldLayoutId id="2147483966" r:id="rId14"/>
    <p:sldLayoutId id="2147483967" r:id="rId15"/>
    <p:sldLayoutId id="2147483968" r:id="rId16"/>
    <p:sldLayoutId id="2147483969" r:id="rId17"/>
    <p:sldLayoutId id="2147483970" r:id="rId18"/>
    <p:sldLayoutId id="2147483971" r:id="rId19"/>
    <p:sldLayoutId id="2147483972" r:id="rId20"/>
    <p:sldLayoutId id="2147483973" r:id="rId21"/>
    <p:sldLayoutId id="2147483974" r:id="rId22"/>
    <p:sldLayoutId id="2147483975" r:id="rId23"/>
    <p:sldLayoutId id="2147483976" r:id="rId24"/>
    <p:sldLayoutId id="2147483977" r:id="rId25"/>
    <p:sldLayoutId id="2147483978" r:id="rId26"/>
    <p:sldLayoutId id="2147483979" r:id="rId27"/>
    <p:sldLayoutId id="2147483980" r:id="rId28"/>
    <p:sldLayoutId id="2147483981" r:id="rId29"/>
    <p:sldLayoutId id="2147483982" r:id="rId30"/>
    <p:sldLayoutId id="2147483983" r:id="rId31"/>
    <p:sldLayoutId id="2147483984" r:id="rId32"/>
    <p:sldLayoutId id="2147483985" r:id="rId33"/>
    <p:sldLayoutId id="2147483986" r:id="rId34"/>
    <p:sldLayoutId id="2147483987" r:id="rId35"/>
    <p:sldLayoutId id="2147483988" r:id="rId36"/>
    <p:sldLayoutId id="2147483989" r:id="rId37"/>
    <p:sldLayoutId id="2147483990" r:id="rId38"/>
    <p:sldLayoutId id="2147483991" r:id="rId39"/>
    <p:sldLayoutId id="2147483992" r:id="rId40"/>
    <p:sldLayoutId id="2147483993" r:id="rId41"/>
    <p:sldLayoutId id="2147483994" r:id="rId42"/>
    <p:sldLayoutId id="2147483995" r:id="rId43"/>
    <p:sldLayoutId id="2147483996" r:id="rId44"/>
    <p:sldLayoutId id="2147483997" r:id="rId45"/>
    <p:sldLayoutId id="2147483998" r:id="rId46"/>
    <p:sldLayoutId id="2147483999" r:id="rId47"/>
    <p:sldLayoutId id="2147484000" r:id="rId48"/>
    <p:sldLayoutId id="2147484001" r:id="rId49"/>
    <p:sldLayoutId id="2147484002" r:id="rId50"/>
    <p:sldLayoutId id="2147484003" r:id="rId51"/>
    <p:sldLayoutId id="2147484004" r:id="rId52"/>
    <p:sldLayoutId id="2147484006" r:id="rId53"/>
    <p:sldLayoutId id="2147484014" r:id="rId54"/>
    <p:sldLayoutId id="2147484015" r:id="rId55"/>
    <p:sldLayoutId id="2147484016" r:id="rId56"/>
    <p:sldLayoutId id="2147484017" r:id="rId57"/>
    <p:sldLayoutId id="2147484018" r:id="rId58"/>
    <p:sldLayoutId id="2147484019" r:id="rId59"/>
    <p:sldLayoutId id="2147484020" r:id="rId60"/>
    <p:sldLayoutId id="2147484021" r:id="rId61"/>
    <p:sldLayoutId id="2147484022" r:id="rId62"/>
    <p:sldLayoutId id="2147484023" r:id="rId63"/>
    <p:sldLayoutId id="2147484024" r:id="rId64"/>
    <p:sldLayoutId id="2147484025" r:id="rId65"/>
    <p:sldLayoutId id="2147484026" r:id="rId66"/>
    <p:sldLayoutId id="2147484027" r:id="rId67"/>
    <p:sldLayoutId id="2147484028" r:id="rId68"/>
    <p:sldLayoutId id="2147484029" r:id="rId69"/>
    <p:sldLayoutId id="2147484030" r:id="rId70"/>
    <p:sldLayoutId id="2147484031" r:id="rId71"/>
    <p:sldLayoutId id="2147484033" r:id="rId72"/>
    <p:sldLayoutId id="2147484037" r:id="rId73"/>
    <p:sldLayoutId id="2147484038" r:id="rId74"/>
    <p:sldLayoutId id="2147484040" r:id="rId75"/>
    <p:sldLayoutId id="2147484041" r:id="rId76"/>
    <p:sldLayoutId id="2147484042" r:id="rId77"/>
    <p:sldLayoutId id="2147484043" r:id="rId78"/>
    <p:sldLayoutId id="2147484045" r:id="rId79"/>
    <p:sldLayoutId id="2147484046" r:id="rId80"/>
    <p:sldLayoutId id="2147484048" r:id="rId81"/>
    <p:sldLayoutId id="2147484049" r:id="rId82"/>
    <p:sldLayoutId id="2147484052" r:id="rId83"/>
    <p:sldLayoutId id="2147484055" r:id="rId84"/>
    <p:sldLayoutId id="2147484056" r:id="rId85"/>
    <p:sldLayoutId id="2147484057" r:id="rId86"/>
    <p:sldLayoutId id="2147484059" r:id="rId87"/>
    <p:sldLayoutId id="2147484060" r:id="rId88"/>
    <p:sldLayoutId id="2147484061" r:id="rId89"/>
    <p:sldLayoutId id="2147484062" r:id="rId90"/>
    <p:sldLayoutId id="2147484063" r:id="rId91"/>
    <p:sldLayoutId id="2147484064" r:id="rId92"/>
    <p:sldLayoutId id="2147484065" r:id="rId93"/>
    <p:sldLayoutId id="2147484067" r:id="rId94"/>
    <p:sldLayoutId id="2147484068" r:id="rId95"/>
    <p:sldLayoutId id="2147484069" r:id="rId96"/>
    <p:sldLayoutId id="2147484070" r:id="rId97"/>
    <p:sldLayoutId id="2147484071" r:id="rId98"/>
    <p:sldLayoutId id="2147484072" r:id="rId99"/>
    <p:sldLayoutId id="2147484073" r:id="rId100"/>
    <p:sldLayoutId id="2147484074" r:id="rId101"/>
    <p:sldLayoutId id="2147484076" r:id="rId102"/>
    <p:sldLayoutId id="2147484078" r:id="rId103"/>
    <p:sldLayoutId id="2147484080" r:id="rId104"/>
    <p:sldLayoutId id="2147484082" r:id="rId105"/>
    <p:sldLayoutId id="2147484083" r:id="rId106"/>
    <p:sldLayoutId id="2147484084" r:id="rId107"/>
    <p:sldLayoutId id="2147484085" r:id="rId108"/>
    <p:sldLayoutId id="2147484086" r:id="rId109"/>
    <p:sldLayoutId id="2147484088" r:id="rId110"/>
    <p:sldLayoutId id="2147484090" r:id="rId111"/>
    <p:sldLayoutId id="2147484091" r:id="rId112"/>
    <p:sldLayoutId id="2147484092" r:id="rId113"/>
    <p:sldLayoutId id="2147484093" r:id="rId114"/>
    <p:sldLayoutId id="2147484094" r:id="rId115"/>
    <p:sldLayoutId id="2147484095" r:id="rId116"/>
    <p:sldLayoutId id="2147484096" r:id="rId117"/>
    <p:sldLayoutId id="2147484097" r:id="rId118"/>
    <p:sldLayoutId id="2147484098" r:id="rId119"/>
    <p:sldLayoutId id="2147484099" r:id="rId120"/>
    <p:sldLayoutId id="2147484100" r:id="rId121"/>
    <p:sldLayoutId id="2147484101" r:id="rId122"/>
    <p:sldLayoutId id="2147484102" r:id="rId123"/>
    <p:sldLayoutId id="2147484103" r:id="rId124"/>
    <p:sldLayoutId id="2147484104" r:id="rId125"/>
    <p:sldLayoutId id="2147484105" r:id="rId126"/>
    <p:sldLayoutId id="2147484106" r:id="rId127"/>
    <p:sldLayoutId id="2147484107" r:id="rId128"/>
    <p:sldLayoutId id="2147484108" r:id="rId129"/>
    <p:sldLayoutId id="2147484109" r:id="rId130"/>
    <p:sldLayoutId id="2147484110" r:id="rId131"/>
    <p:sldLayoutId id="2147484111" r:id="rId132"/>
    <p:sldLayoutId id="2147484112" r:id="rId133"/>
    <p:sldLayoutId id="2147484114" r:id="rId134"/>
    <p:sldLayoutId id="2147484116" r:id="rId135"/>
    <p:sldLayoutId id="2147484122" r:id="rId136"/>
    <p:sldLayoutId id="2147484123" r:id="rId137"/>
    <p:sldLayoutId id="2147484124" r:id="rId138"/>
    <p:sldLayoutId id="2147484125" r:id="rId139"/>
    <p:sldLayoutId id="2147484128" r:id="rId140"/>
    <p:sldLayoutId id="2147484129" r:id="rId141"/>
    <p:sldLayoutId id="2147484130" r:id="rId142"/>
    <p:sldLayoutId id="2147484131" r:id="rId143"/>
    <p:sldLayoutId id="2147484132" r:id="rId144"/>
    <p:sldLayoutId id="2147484133" r:id="rId145"/>
    <p:sldLayoutId id="2147484134" r:id="rId146"/>
    <p:sldLayoutId id="2147484135" r:id="rId147"/>
    <p:sldLayoutId id="2147484136" r:id="rId148"/>
    <p:sldLayoutId id="2147484137" r:id="rId149"/>
    <p:sldLayoutId id="2147484138" r:id="rId150"/>
    <p:sldLayoutId id="2147484139" r:id="rId151"/>
    <p:sldLayoutId id="2147484140" r:id="rId152"/>
    <p:sldLayoutId id="2147484141" r:id="rId153"/>
    <p:sldLayoutId id="2147484142" r:id="rId154"/>
    <p:sldLayoutId id="2147484143" r:id="rId155"/>
    <p:sldLayoutId id="2147484144" r:id="rId156"/>
    <p:sldLayoutId id="2147484145" r:id="rId157"/>
    <p:sldLayoutId id="2147484146" r:id="rId158"/>
    <p:sldLayoutId id="2147484147" r:id="rId159"/>
    <p:sldLayoutId id="2147484148" r:id="rId160"/>
    <p:sldLayoutId id="2147484149" r:id="rId161"/>
    <p:sldLayoutId id="2147484151" r:id="rId162"/>
    <p:sldLayoutId id="2147484152" r:id="rId163"/>
    <p:sldLayoutId id="2147484153" r:id="rId164"/>
    <p:sldLayoutId id="2147484154" r:id="rId165"/>
    <p:sldLayoutId id="2147484155" r:id="rId166"/>
    <p:sldLayoutId id="2147484156" r:id="rId167"/>
    <p:sldLayoutId id="2147484157" r:id="rId168"/>
    <p:sldLayoutId id="2147484158" r:id="rId169"/>
    <p:sldLayoutId id="2147484159" r:id="rId170"/>
    <p:sldLayoutId id="2147484160" r:id="rId171"/>
    <p:sldLayoutId id="2147484161" r:id="rId172"/>
    <p:sldLayoutId id="2147484162" r:id="rId173"/>
    <p:sldLayoutId id="2147484163" r:id="rId174"/>
    <p:sldLayoutId id="2147484164" r:id="rId175"/>
    <p:sldLayoutId id="2147484165" r:id="rId176"/>
    <p:sldLayoutId id="2147484166" r:id="rId177"/>
    <p:sldLayoutId id="2147484167" r:id="rId178"/>
    <p:sldLayoutId id="2147484168" r:id="rId179"/>
    <p:sldLayoutId id="2147484169" r:id="rId180"/>
    <p:sldLayoutId id="2147484170" r:id="rId181"/>
    <p:sldLayoutId id="2147484171" r:id="rId182"/>
    <p:sldLayoutId id="2147484172" r:id="rId183"/>
    <p:sldLayoutId id="2147484173" r:id="rId184"/>
    <p:sldLayoutId id="2147484174" r:id="rId185"/>
    <p:sldLayoutId id="2147484175" r:id="rId186"/>
    <p:sldLayoutId id="2147484176" r:id="rId187"/>
    <p:sldLayoutId id="2147484177" r:id="rId188"/>
    <p:sldLayoutId id="2147484178" r:id="rId189"/>
    <p:sldLayoutId id="2147484179" r:id="rId190"/>
    <p:sldLayoutId id="2147484180" r:id="rId191"/>
    <p:sldLayoutId id="2147484181" r:id="rId192"/>
    <p:sldLayoutId id="2147484182" r:id="rId193"/>
    <p:sldLayoutId id="2147484183" r:id="rId194"/>
    <p:sldLayoutId id="2147484184" r:id="rId195"/>
    <p:sldLayoutId id="2147484185" r:id="rId196"/>
    <p:sldLayoutId id="2147484186" r:id="rId197"/>
    <p:sldLayoutId id="2147484187" r:id="rId198"/>
    <p:sldLayoutId id="2147484188" r:id="rId199"/>
    <p:sldLayoutId id="2147484189" r:id="rId200"/>
    <p:sldLayoutId id="2147484190" r:id="rId201"/>
    <p:sldLayoutId id="2147484191" r:id="rId202"/>
    <p:sldLayoutId id="2147484192" r:id="rId203"/>
    <p:sldLayoutId id="2147484193" r:id="rId204"/>
    <p:sldLayoutId id="2147484194" r:id="rId205"/>
    <p:sldLayoutId id="2147484195" r:id="rId206"/>
    <p:sldLayoutId id="2147484196" r:id="rId207"/>
    <p:sldLayoutId id="2147484197" r:id="rId208"/>
    <p:sldLayoutId id="2147484198" r:id="rId209"/>
    <p:sldLayoutId id="2147484199" r:id="rId210"/>
    <p:sldLayoutId id="2147484200" r:id="rId211"/>
    <p:sldLayoutId id="2147484202" r:id="rId212"/>
    <p:sldLayoutId id="2147484203" r:id="rId213"/>
    <p:sldLayoutId id="2147484205" r:id="rId2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00.xml"/></Relationships>
</file>

<file path=ppt/slides/_rels/slide100.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64.xml"/><Relationship Id="rId1" Type="http://schemas.openxmlformats.org/officeDocument/2006/relationships/slideLayout" Target="../slideLayouts/slideLayout295.xml"/><Relationship Id="rId4" Type="http://schemas.openxmlformats.org/officeDocument/2006/relationships/image" Target="../media/image132.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00.xml"/><Relationship Id="rId5" Type="http://schemas.microsoft.com/office/2007/relationships/hdphoto" Target="../media/hdphoto2.wdp"/><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00.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0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slideLayout" Target="../slideLayouts/slideLayout17.xml"/><Relationship Id="rId7" Type="http://schemas.openxmlformats.org/officeDocument/2006/relationships/image" Target="../media/image19.jpe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notesSlide" Target="../notesSlides/notesSlide14.xml"/><Relationship Id="rId9"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7.xml"/><Relationship Id="rId5" Type="http://schemas.openxmlformats.org/officeDocument/2006/relationships/image" Target="../media/image8.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5.xml"/><Relationship Id="rId1" Type="http://schemas.openxmlformats.org/officeDocument/2006/relationships/slideLayout" Target="../slideLayouts/slideLayout200.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48.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48.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8.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4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8.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48.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48.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248.xml"/></Relationships>
</file>

<file path=ppt/slides/_rels/slide29.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248.xml"/><Relationship Id="rId6" Type="http://schemas.openxmlformats.org/officeDocument/2006/relationships/image" Target="../media/image39.png"/><Relationship Id="rId5" Type="http://schemas.openxmlformats.org/officeDocument/2006/relationships/image" Target="../media/image38.png"/><Relationship Id="rId10"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pn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46.xml"/><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248.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6.xml"/><Relationship Id="rId1" Type="http://schemas.openxmlformats.org/officeDocument/2006/relationships/slideLayout" Target="../slideLayouts/slideLayout248.xml"/></Relationships>
</file>

<file path=ppt/slides/_rels/slide32.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7.xml"/><Relationship Id="rId1" Type="http://schemas.openxmlformats.org/officeDocument/2006/relationships/slideLayout" Target="../slideLayouts/slideLayout248.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8.xml"/><Relationship Id="rId1" Type="http://schemas.openxmlformats.org/officeDocument/2006/relationships/slideLayout" Target="../slideLayouts/slideLayout248.xml"/></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9.xml"/><Relationship Id="rId1" Type="http://schemas.openxmlformats.org/officeDocument/2006/relationships/slideLayout" Target="../slideLayouts/slideLayout248.xml"/><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30.xml"/><Relationship Id="rId1" Type="http://schemas.openxmlformats.org/officeDocument/2006/relationships/slideLayout" Target="../slideLayouts/slideLayout248.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1.xml"/><Relationship Id="rId1" Type="http://schemas.openxmlformats.org/officeDocument/2006/relationships/slideLayout" Target="../slideLayouts/slideLayout248.xml"/></Relationships>
</file>

<file path=ppt/slides/_rels/slide3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2.xml"/><Relationship Id="rId1" Type="http://schemas.openxmlformats.org/officeDocument/2006/relationships/slideLayout" Target="../slideLayouts/slideLayout248.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24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8.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47.xml"/><Relationship Id="rId5" Type="http://schemas.openxmlformats.org/officeDocument/2006/relationships/image" Target="../media/image5.sv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notesSlide" Target="../notesSlides/notesSlide35.xml"/><Relationship Id="rId1" Type="http://schemas.openxmlformats.org/officeDocument/2006/relationships/slideLayout" Target="../slideLayouts/slideLayout248.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0.xml"/></Relationships>
</file>

<file path=ppt/slides/_rels/slide48.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2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7.xml"/><Relationship Id="rId1" Type="http://schemas.openxmlformats.org/officeDocument/2006/relationships/slideLayout" Target="../slideLayouts/slideLayout256.xml"/><Relationship Id="rId5" Type="http://schemas.openxmlformats.org/officeDocument/2006/relationships/image" Target="../media/image76.png"/><Relationship Id="rId4" Type="http://schemas.openxmlformats.org/officeDocument/2006/relationships/image" Target="../media/image75.png"/></Relationships>
</file>

<file path=ppt/slides/_rels/slide5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20.xml"/></Relationships>
</file>

<file path=ppt/slides/_rels/slide59.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20.xml"/></Relationships>
</file>

<file path=ppt/slides/_rels/slide6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20.xml"/></Relationships>
</file>

<file path=ppt/slides/_rels/slide64.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20.xml"/></Relationships>
</file>

<file path=ppt/slides/_rels/slide6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38.xml"/><Relationship Id="rId1" Type="http://schemas.openxmlformats.org/officeDocument/2006/relationships/slideLayout" Target="../slideLayouts/slideLayout258.xml"/></Relationships>
</file>

<file path=ppt/slides/_rels/slide66.xml.rels><?xml version="1.0" encoding="UTF-8" standalone="yes"?>
<Relationships xmlns="http://schemas.openxmlformats.org/package/2006/relationships"><Relationship Id="rId3" Type="http://schemas.openxmlformats.org/officeDocument/2006/relationships/image" Target="../media/image83.png"/><Relationship Id="rId7" Type="http://schemas.openxmlformats.org/officeDocument/2006/relationships/image" Target="../media/image87.png"/><Relationship Id="rId2" Type="http://schemas.openxmlformats.org/officeDocument/2006/relationships/notesSlide" Target="../notesSlides/notesSlide39.xml"/><Relationship Id="rId1" Type="http://schemas.openxmlformats.org/officeDocument/2006/relationships/slideLayout" Target="../slideLayouts/slideLayout258.xml"/><Relationship Id="rId6" Type="http://schemas.openxmlformats.org/officeDocument/2006/relationships/image" Target="../media/image86.png"/><Relationship Id="rId5" Type="http://schemas.openxmlformats.org/officeDocument/2006/relationships/image" Target="../media/image85.png"/><Relationship Id="rId4" Type="http://schemas.openxmlformats.org/officeDocument/2006/relationships/image" Target="../media/image84.png"/></Relationships>
</file>

<file path=ppt/slides/_rels/slide6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40.xml"/><Relationship Id="rId1" Type="http://schemas.openxmlformats.org/officeDocument/2006/relationships/slideLayout" Target="../slideLayouts/slideLayout258.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6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41.xml"/><Relationship Id="rId1" Type="http://schemas.openxmlformats.org/officeDocument/2006/relationships/slideLayout" Target="../slideLayouts/slideLayout2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42.xml"/><Relationship Id="rId1" Type="http://schemas.openxmlformats.org/officeDocument/2006/relationships/slideLayout" Target="../slideLayouts/slideLayout263.xml"/></Relationships>
</file>

<file path=ppt/slides/_rels/slide7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43.xml"/><Relationship Id="rId1" Type="http://schemas.openxmlformats.org/officeDocument/2006/relationships/slideLayout" Target="../slideLayouts/slideLayout263.xml"/></Relationships>
</file>

<file path=ppt/slides/_rels/slide72.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44.xml"/><Relationship Id="rId1" Type="http://schemas.openxmlformats.org/officeDocument/2006/relationships/slideLayout" Target="../slideLayouts/slideLayout263.xml"/><Relationship Id="rId4" Type="http://schemas.openxmlformats.org/officeDocument/2006/relationships/image" Target="../media/image93.png"/></Relationships>
</file>

<file path=ppt/slides/_rels/slide73.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notesSlide" Target="../notesSlides/notesSlide45.xml"/><Relationship Id="rId1" Type="http://schemas.openxmlformats.org/officeDocument/2006/relationships/slideLayout" Target="../slideLayouts/slideLayout263.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s>
</file>

<file path=ppt/slides/_rels/slide7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6.xml"/><Relationship Id="rId1" Type="http://schemas.openxmlformats.org/officeDocument/2006/relationships/slideLayout" Target="../slideLayouts/slideLayout263.xml"/></Relationships>
</file>

<file path=ppt/slides/_rels/slide75.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47.xml"/><Relationship Id="rId1" Type="http://schemas.openxmlformats.org/officeDocument/2006/relationships/slideLayout" Target="../slideLayouts/slideLayout263.xml"/><Relationship Id="rId6" Type="http://schemas.openxmlformats.org/officeDocument/2006/relationships/image" Target="../media/image104.png"/><Relationship Id="rId5" Type="http://schemas.openxmlformats.org/officeDocument/2006/relationships/image" Target="../media/image103.png"/><Relationship Id="rId4" Type="http://schemas.openxmlformats.org/officeDocument/2006/relationships/image" Target="../media/image102.png"/></Relationships>
</file>

<file path=ppt/slides/_rels/slide76.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image" Target="../media/image105.png"/><Relationship Id="rId7" Type="http://schemas.openxmlformats.org/officeDocument/2006/relationships/image" Target="../media/image109.png"/><Relationship Id="rId2" Type="http://schemas.openxmlformats.org/officeDocument/2006/relationships/notesSlide" Target="../notesSlides/notesSlide48.xml"/><Relationship Id="rId1" Type="http://schemas.openxmlformats.org/officeDocument/2006/relationships/slideLayout" Target="../slideLayouts/slideLayout263.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image" Target="../media/image106.png"/></Relationships>
</file>

<file path=ppt/slides/_rels/slide77.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49.xml"/><Relationship Id="rId1" Type="http://schemas.openxmlformats.org/officeDocument/2006/relationships/slideLayout" Target="../slideLayouts/slideLayout263.xml"/></Relationships>
</file>

<file path=ppt/slides/_rels/slide78.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50.xml"/><Relationship Id="rId1" Type="http://schemas.openxmlformats.org/officeDocument/2006/relationships/slideLayout" Target="../slideLayouts/slideLayout263.xml"/></Relationships>
</file>

<file path=ppt/slides/_rels/slide79.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51.xml"/><Relationship Id="rId1" Type="http://schemas.openxmlformats.org/officeDocument/2006/relationships/slideLayout" Target="../slideLayouts/slideLayout263.xml"/><Relationship Id="rId6" Type="http://schemas.openxmlformats.org/officeDocument/2006/relationships/image" Target="../media/image104.png"/><Relationship Id="rId5" Type="http://schemas.openxmlformats.org/officeDocument/2006/relationships/image" Target="../media/image103.png"/><Relationship Id="rId4" Type="http://schemas.openxmlformats.org/officeDocument/2006/relationships/image" Target="../media/image102.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0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61.xml"/></Relationships>
</file>

<file path=ppt/slides/_rels/slide85.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52.xml"/><Relationship Id="rId1" Type="http://schemas.openxmlformats.org/officeDocument/2006/relationships/slideLayout" Target="../slideLayouts/slideLayout344.xml"/><Relationship Id="rId4" Type="http://schemas.openxmlformats.org/officeDocument/2006/relationships/image" Target="../media/image114.png"/></Relationships>
</file>

<file path=ppt/slides/_rels/slide86.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53.xml"/><Relationship Id="rId1" Type="http://schemas.openxmlformats.org/officeDocument/2006/relationships/slideLayout" Target="../slideLayouts/slideLayout344.xml"/><Relationship Id="rId4" Type="http://schemas.openxmlformats.org/officeDocument/2006/relationships/image" Target="../media/image115.jpeg"/></Relationships>
</file>

<file path=ppt/slides/_rels/slide87.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4.xml"/><Relationship Id="rId1" Type="http://schemas.openxmlformats.org/officeDocument/2006/relationships/slideLayout" Target="../slideLayouts/slideLayout344.xml"/></Relationships>
</file>

<file path=ppt/slides/_rels/slide88.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5.xml"/><Relationship Id="rId1" Type="http://schemas.openxmlformats.org/officeDocument/2006/relationships/slideLayout" Target="../slideLayouts/slideLayout344.xml"/><Relationship Id="rId4" Type="http://schemas.openxmlformats.org/officeDocument/2006/relationships/image" Target="../media/image117.png"/></Relationships>
</file>

<file path=ppt/slides/_rels/slide89.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6.xml"/><Relationship Id="rId1" Type="http://schemas.openxmlformats.org/officeDocument/2006/relationships/slideLayout" Target="../slideLayouts/slideLayout344.xml"/><Relationship Id="rId4" Type="http://schemas.openxmlformats.org/officeDocument/2006/relationships/image" Target="../media/image1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7.xml"/><Relationship Id="rId1" Type="http://schemas.openxmlformats.org/officeDocument/2006/relationships/slideLayout" Target="../slideLayouts/slideLayout344.xml"/><Relationship Id="rId4" Type="http://schemas.openxmlformats.org/officeDocument/2006/relationships/image" Target="../media/image119.png"/></Relationships>
</file>

<file path=ppt/slides/_rels/slide91.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8.xml"/><Relationship Id="rId1" Type="http://schemas.openxmlformats.org/officeDocument/2006/relationships/slideLayout" Target="../slideLayouts/slideLayout344.xml"/><Relationship Id="rId4" Type="http://schemas.openxmlformats.org/officeDocument/2006/relationships/image" Target="../media/image120.png"/></Relationships>
</file>

<file path=ppt/slides/_rels/slide92.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9.xml"/><Relationship Id="rId1" Type="http://schemas.openxmlformats.org/officeDocument/2006/relationships/slideLayout" Target="../slideLayouts/slideLayout344.xml"/><Relationship Id="rId4" Type="http://schemas.openxmlformats.org/officeDocument/2006/relationships/image" Target="../media/image121.png"/></Relationships>
</file>

<file path=ppt/slides/_rels/slide93.xml.rels><?xml version="1.0" encoding="UTF-8" standalone="yes"?>
<Relationships xmlns="http://schemas.openxmlformats.org/package/2006/relationships"><Relationship Id="rId3" Type="http://schemas.openxmlformats.org/officeDocument/2006/relationships/image" Target="../media/image122.jpeg"/><Relationship Id="rId2" Type="http://schemas.openxmlformats.org/officeDocument/2006/relationships/notesSlide" Target="../notesSlides/notesSlide60.xml"/><Relationship Id="rId1" Type="http://schemas.openxmlformats.org/officeDocument/2006/relationships/slideLayout" Target="../slideLayouts/slideLayout343.xml"/></Relationships>
</file>

<file path=ppt/slides/_rels/slide94.xml.rels><?xml version="1.0" encoding="UTF-8" standalone="yes"?>
<Relationships xmlns="http://schemas.openxmlformats.org/package/2006/relationships"><Relationship Id="rId3" Type="http://schemas.openxmlformats.org/officeDocument/2006/relationships/image" Target="../media/image122.jpeg"/><Relationship Id="rId2" Type="http://schemas.openxmlformats.org/officeDocument/2006/relationships/notesSlide" Target="../notesSlides/notesSlide61.xml"/><Relationship Id="rId1" Type="http://schemas.openxmlformats.org/officeDocument/2006/relationships/slideLayout" Target="../slideLayouts/slideLayout343.xml"/><Relationship Id="rId4" Type="http://schemas.openxmlformats.org/officeDocument/2006/relationships/image" Target="../media/image123.png"/></Relationships>
</file>

<file path=ppt/slides/_rels/slide95.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124.png"/><Relationship Id="rId1" Type="http://schemas.openxmlformats.org/officeDocument/2006/relationships/slideLayout" Target="../slideLayouts/slideLayout295.xml"/></Relationships>
</file>

<file path=ppt/slides/_rels/slide96.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295.xml"/></Relationships>
</file>

<file path=ppt/slides/_rels/slide97.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95.xml"/></Relationships>
</file>

<file path=ppt/slides/_rels/slide98.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62.xml"/><Relationship Id="rId1" Type="http://schemas.openxmlformats.org/officeDocument/2006/relationships/slideLayout" Target="../slideLayouts/slideLayout295.xml"/><Relationship Id="rId4" Type="http://schemas.openxmlformats.org/officeDocument/2006/relationships/image" Target="../media/image129.png"/></Relationships>
</file>

<file path=ppt/slides/_rels/slide99.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63.xml"/><Relationship Id="rId1" Type="http://schemas.openxmlformats.org/officeDocument/2006/relationships/slideLayout" Target="../slideLayouts/slideLayout2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8EBB3E-6C79-4F35-B285-D9A7CE550F67}"/>
              </a:ext>
            </a:extLst>
          </p:cNvPr>
          <p:cNvSpPr txBox="1"/>
          <p:nvPr/>
        </p:nvSpPr>
        <p:spPr>
          <a:xfrm>
            <a:off x="1568669" y="4047486"/>
            <a:ext cx="9054662" cy="461665"/>
          </a:xfrm>
          <a:prstGeom prst="rect">
            <a:avLst/>
          </a:prstGeom>
          <a:noFill/>
        </p:spPr>
        <p:txBody>
          <a:bodyPr wrap="square" rtlCol="0">
            <a:spAutoFit/>
          </a:bodyPr>
          <a:lstStyle/>
          <a:p>
            <a:pPr algn="ctr" defTabSz="914446">
              <a:defRPr/>
            </a:pPr>
            <a:r>
              <a:rPr lang="en-US" sz="2400" spc="333">
                <a:latin typeface="Plus Jakarta Sans" pitchFamily="2" charset="77"/>
                <a:ea typeface="Roboto Thin" pitchFamily="2" charset="0"/>
                <a:cs typeface="Plus Jakarta Sans" pitchFamily="2" charset="77"/>
              </a:rPr>
              <a:t>AI Tools for Developers</a:t>
            </a:r>
          </a:p>
        </p:txBody>
      </p:sp>
      <p:pic>
        <p:nvPicPr>
          <p:cNvPr id="5" name="Graphic 4">
            <a:extLst>
              <a:ext uri="{FF2B5EF4-FFF2-40B4-BE49-F238E27FC236}">
                <a16:creationId xmlns:a16="http://schemas.microsoft.com/office/drawing/2014/main" id="{A1361053-E44A-BEC3-90F7-C02C7DF2DB6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98748" y="2788113"/>
            <a:ext cx="3297252" cy="787132"/>
          </a:xfrm>
          <a:prstGeom prst="rect">
            <a:avLst/>
          </a:prstGeom>
        </p:spPr>
      </p:pic>
      <p:pic>
        <p:nvPicPr>
          <p:cNvPr id="8" name="Graphic 7">
            <a:extLst>
              <a:ext uri="{FF2B5EF4-FFF2-40B4-BE49-F238E27FC236}">
                <a16:creationId xmlns:a16="http://schemas.microsoft.com/office/drawing/2014/main" id="{1C685D2D-4BE9-2DA6-BE11-054E5CC6C78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60435" y="2810514"/>
            <a:ext cx="3200400" cy="764731"/>
          </a:xfrm>
          <a:prstGeom prst="rect">
            <a:avLst/>
          </a:prstGeom>
        </p:spPr>
      </p:pic>
    </p:spTree>
    <p:extLst>
      <p:ext uri="{BB962C8B-B14F-4D97-AF65-F5344CB8AC3E}">
        <p14:creationId xmlns:p14="http://schemas.microsoft.com/office/powerpoint/2010/main" val="44306222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AC19B-8CAC-CAD8-521F-DD668CDACDDB}"/>
            </a:ext>
          </a:extLst>
        </p:cNvPr>
        <p:cNvGrpSpPr/>
        <p:nvPr/>
      </p:nvGrpSpPr>
      <p:grpSpPr>
        <a:xfrm>
          <a:off x="0" y="0"/>
          <a:ext cx="0" cy="0"/>
          <a:chOff x="0" y="0"/>
          <a:chExt cx="0" cy="0"/>
        </a:xfrm>
      </p:grpSpPr>
      <p:pic>
        <p:nvPicPr>
          <p:cNvPr id="2050" name="Picture 2" descr="LLM Basics – TTV">
            <a:extLst>
              <a:ext uri="{FF2B5EF4-FFF2-40B4-BE49-F238E27FC236}">
                <a16:creationId xmlns:a16="http://schemas.microsoft.com/office/drawing/2014/main" id="{8C29C59C-9EE0-6155-F09C-2E7978A413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2251132"/>
            <a:ext cx="8926286" cy="3577488"/>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A63DC515-08A7-119E-0D0D-6B093DF8F3D6}"/>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843B0B13-9905-2310-535B-FD6463D62B4E}"/>
              </a:ext>
            </a:extLst>
          </p:cNvPr>
          <p:cNvSpPr>
            <a:spLocks noGrp="1"/>
          </p:cNvSpPr>
          <p:nvPr>
            <p:ph type="title"/>
          </p:nvPr>
        </p:nvSpPr>
        <p:spPr/>
        <p:txBody>
          <a:bodyPr/>
          <a:lstStyle/>
          <a:p>
            <a:r>
              <a:rPr lang="en-US"/>
              <a:t>Large </a:t>
            </a:r>
            <a:r>
              <a:rPr lang="en-US">
                <a:gradFill>
                  <a:gsLst>
                    <a:gs pos="100000">
                      <a:schemeClr val="accent5"/>
                    </a:gs>
                    <a:gs pos="75000">
                      <a:schemeClr val="accent4"/>
                    </a:gs>
                    <a:gs pos="50000">
                      <a:schemeClr val="accent3"/>
                    </a:gs>
                    <a:gs pos="25000">
                      <a:schemeClr val="accent2"/>
                    </a:gs>
                    <a:gs pos="0">
                      <a:schemeClr val="accent1"/>
                    </a:gs>
                  </a:gsLst>
                  <a:lin ang="9000000" scaled="0"/>
                </a:gradFill>
              </a:rPr>
              <a:t>Language </a:t>
            </a:r>
            <a:r>
              <a:rPr lang="en-US"/>
              <a:t>Models</a:t>
            </a:r>
          </a:p>
        </p:txBody>
      </p:sp>
      <p:sp>
        <p:nvSpPr>
          <p:cNvPr id="9" name="TextBox 8">
            <a:extLst>
              <a:ext uri="{FF2B5EF4-FFF2-40B4-BE49-F238E27FC236}">
                <a16:creationId xmlns:a16="http://schemas.microsoft.com/office/drawing/2014/main" id="{32E8B79F-3F96-07B3-788C-618AB9956452}"/>
              </a:ext>
            </a:extLst>
          </p:cNvPr>
          <p:cNvSpPr txBox="1"/>
          <p:nvPr/>
        </p:nvSpPr>
        <p:spPr>
          <a:xfrm>
            <a:off x="1402148" y="2571691"/>
            <a:ext cx="89262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BE" sz="2000" b="0" i="0" u="none" strike="noStrike" kern="1200" cap="none" spc="0" normalizeH="0" baseline="0" noProof="0">
                <a:ln>
                  <a:noFill/>
                </a:ln>
                <a:solidFill>
                  <a:srgbClr val="858591"/>
                </a:solidFill>
                <a:effectLst/>
                <a:uLnTx/>
                <a:uFillTx/>
                <a:latin typeface="Roboto"/>
                <a:ea typeface="+mn-ea"/>
                <a:cs typeface="+mn-cs"/>
              </a:rPr>
              <a:t>BERT</a:t>
            </a:r>
          </a:p>
        </p:txBody>
      </p:sp>
      <p:sp>
        <p:nvSpPr>
          <p:cNvPr id="10" name="TextBox 9">
            <a:extLst>
              <a:ext uri="{FF2B5EF4-FFF2-40B4-BE49-F238E27FC236}">
                <a16:creationId xmlns:a16="http://schemas.microsoft.com/office/drawing/2014/main" id="{C422B8F9-2EA3-518B-4715-CC58B8C9E585}"/>
              </a:ext>
            </a:extLst>
          </p:cNvPr>
          <p:cNvSpPr txBox="1"/>
          <p:nvPr/>
        </p:nvSpPr>
        <p:spPr>
          <a:xfrm>
            <a:off x="1402148" y="3839821"/>
            <a:ext cx="892629"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BE" sz="2000" b="0" i="0" u="none" strike="noStrike" kern="1200" cap="none" spc="0" normalizeH="0" baseline="0" noProof="0">
                <a:ln>
                  <a:noFill/>
                </a:ln>
                <a:solidFill>
                  <a:srgbClr val="858591"/>
                </a:solidFill>
                <a:effectLst/>
                <a:uLnTx/>
                <a:uFillTx/>
                <a:latin typeface="Roboto"/>
                <a:ea typeface="+mn-ea"/>
                <a:cs typeface="+mn-cs"/>
              </a:rPr>
              <a:t>GPT</a:t>
            </a:r>
          </a:p>
        </p:txBody>
      </p:sp>
      <p:sp>
        <p:nvSpPr>
          <p:cNvPr id="11" name="TextBox 10">
            <a:extLst>
              <a:ext uri="{FF2B5EF4-FFF2-40B4-BE49-F238E27FC236}">
                <a16:creationId xmlns:a16="http://schemas.microsoft.com/office/drawing/2014/main" id="{CA3C0269-6248-3B6A-C3B7-0A5FB55BF99E}"/>
              </a:ext>
            </a:extLst>
          </p:cNvPr>
          <p:cNvSpPr txBox="1"/>
          <p:nvPr/>
        </p:nvSpPr>
        <p:spPr>
          <a:xfrm>
            <a:off x="1402149" y="4963107"/>
            <a:ext cx="892629"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BE" sz="2000" b="0" i="0" u="none" strike="noStrike" kern="1200" cap="none" spc="0" normalizeH="0" baseline="0" noProof="0">
                <a:ln>
                  <a:noFill/>
                </a:ln>
                <a:solidFill>
                  <a:srgbClr val="858591"/>
                </a:solidFill>
                <a:effectLst/>
                <a:uLnTx/>
                <a:uFillTx/>
                <a:latin typeface="Roboto"/>
                <a:ea typeface="+mn-ea"/>
                <a:cs typeface="+mn-cs"/>
              </a:rPr>
              <a:t>T5</a:t>
            </a:r>
          </a:p>
        </p:txBody>
      </p:sp>
    </p:spTree>
    <p:extLst>
      <p:ext uri="{BB962C8B-B14F-4D97-AF65-F5344CB8AC3E}">
        <p14:creationId xmlns:p14="http://schemas.microsoft.com/office/powerpoint/2010/main" val="892375791"/>
      </p:ext>
    </p:extLst>
  </p:cSld>
  <p:clrMapOvr>
    <a:masterClrMapping/>
  </p:clrMapOvr>
  <p:transition spd="slow">
    <p:push dir="u"/>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TextBox 19"/>
          <p:cNvSpPr txBox="1"/>
          <p:nvPr/>
        </p:nvSpPr>
        <p:spPr>
          <a:xfrm>
            <a:off x="575443" y="541597"/>
            <a:ext cx="2458302" cy="1231106"/>
          </a:xfrm>
          <a:prstGeom prst="rect">
            <a:avLst/>
          </a:prstGeom>
          <a:noFill/>
        </p:spPr>
        <p:txBody>
          <a:bodyPr wrap="none" rtlCol="0">
            <a:spAutoFit/>
          </a:bodyPr>
          <a:lstStyle/>
          <a:p>
            <a:r>
              <a:rPr lang="en-US" sz="3700" dirty="0">
                <a:latin typeface="Mont Heavy DEMO" panose="00000A00000000000000" pitchFamily="50" charset="0"/>
              </a:rPr>
              <a:t>It’s </a:t>
            </a:r>
            <a:r>
              <a:rPr lang="en-US" sz="3700" dirty="0" err="1">
                <a:latin typeface="Mont Heavy DEMO" panose="00000A00000000000000" pitchFamily="50" charset="0"/>
              </a:rPr>
              <a:t>gotta</a:t>
            </a:r>
            <a:r>
              <a:rPr lang="en-US" sz="3700" dirty="0">
                <a:latin typeface="Mont Heavy DEMO" panose="00000A00000000000000" pitchFamily="50" charset="0"/>
              </a:rPr>
              <a:t> be</a:t>
            </a:r>
          </a:p>
          <a:p>
            <a:r>
              <a:rPr lang="en-US" sz="3700" dirty="0">
                <a:solidFill>
                  <a:schemeClr val="accent1"/>
                </a:solidFill>
                <a:latin typeface="Mont Heavy DEMO" panose="00000A00000000000000" pitchFamily="50" charset="0"/>
              </a:rPr>
              <a:t>Functional</a:t>
            </a:r>
          </a:p>
        </p:txBody>
      </p:sp>
      <p:pic>
        <p:nvPicPr>
          <p:cNvPr id="2" name="Picture 1">
            <a:extLst>
              <a:ext uri="{FF2B5EF4-FFF2-40B4-BE49-F238E27FC236}">
                <a16:creationId xmlns:a16="http://schemas.microsoft.com/office/drawing/2014/main" id="{26EBFEBD-F6B5-284D-2088-37E425A2C498}"/>
              </a:ext>
            </a:extLst>
          </p:cNvPr>
          <p:cNvPicPr>
            <a:picLocks noChangeAspect="1"/>
          </p:cNvPicPr>
          <p:nvPr/>
        </p:nvPicPr>
        <p:blipFill>
          <a:blip r:embed="rId3"/>
          <a:stretch>
            <a:fillRect/>
          </a:stretch>
        </p:blipFill>
        <p:spPr>
          <a:xfrm>
            <a:off x="266700" y="1772703"/>
            <a:ext cx="6685013" cy="4486652"/>
          </a:xfrm>
          <a:prstGeom prst="rect">
            <a:avLst/>
          </a:prstGeom>
        </p:spPr>
      </p:pic>
      <p:pic>
        <p:nvPicPr>
          <p:cNvPr id="3" name="Picture 2">
            <a:extLst>
              <a:ext uri="{FF2B5EF4-FFF2-40B4-BE49-F238E27FC236}">
                <a16:creationId xmlns:a16="http://schemas.microsoft.com/office/drawing/2014/main" id="{0792E390-2909-591D-AA8C-A378386C1E14}"/>
              </a:ext>
            </a:extLst>
          </p:cNvPr>
          <p:cNvPicPr>
            <a:picLocks noChangeAspect="1"/>
          </p:cNvPicPr>
          <p:nvPr/>
        </p:nvPicPr>
        <p:blipFill>
          <a:blip r:embed="rId4"/>
          <a:stretch>
            <a:fillRect/>
          </a:stretch>
        </p:blipFill>
        <p:spPr>
          <a:xfrm>
            <a:off x="6276109" y="2430134"/>
            <a:ext cx="6248400" cy="3568700"/>
          </a:xfrm>
          <a:prstGeom prst="rect">
            <a:avLst/>
          </a:prstGeom>
        </p:spPr>
      </p:pic>
      <p:sp>
        <p:nvSpPr>
          <p:cNvPr id="4" name="Rectangle 3">
            <a:extLst>
              <a:ext uri="{FF2B5EF4-FFF2-40B4-BE49-F238E27FC236}">
                <a16:creationId xmlns:a16="http://schemas.microsoft.com/office/drawing/2014/main" id="{BDAC584C-567C-7DF4-BD44-4ACD12BC2D39}"/>
              </a:ext>
            </a:extLst>
          </p:cNvPr>
          <p:cNvSpPr/>
          <p:nvPr/>
        </p:nvSpPr>
        <p:spPr>
          <a:xfrm>
            <a:off x="394855" y="2169613"/>
            <a:ext cx="5881254" cy="56319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5" name="Rectangle 4">
            <a:extLst>
              <a:ext uri="{FF2B5EF4-FFF2-40B4-BE49-F238E27FC236}">
                <a16:creationId xmlns:a16="http://schemas.microsoft.com/office/drawing/2014/main" id="{9805417B-B590-72FD-C136-6511EE1B36F3}"/>
              </a:ext>
            </a:extLst>
          </p:cNvPr>
          <p:cNvSpPr/>
          <p:nvPr/>
        </p:nvSpPr>
        <p:spPr>
          <a:xfrm>
            <a:off x="394855" y="2732808"/>
            <a:ext cx="5881254" cy="3345873"/>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6" name="Rectangle 5">
            <a:extLst>
              <a:ext uri="{FF2B5EF4-FFF2-40B4-BE49-F238E27FC236}">
                <a16:creationId xmlns:a16="http://schemas.microsoft.com/office/drawing/2014/main" id="{7E0DFE2A-BE10-0BEC-08E1-D685F05EB818}"/>
              </a:ext>
            </a:extLst>
          </p:cNvPr>
          <p:cNvSpPr/>
          <p:nvPr/>
        </p:nvSpPr>
        <p:spPr>
          <a:xfrm>
            <a:off x="7079867" y="4190237"/>
            <a:ext cx="5152991" cy="90130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E"/>
          </a:p>
        </p:txBody>
      </p:sp>
    </p:spTree>
    <p:extLst>
      <p:ext uri="{BB962C8B-B14F-4D97-AF65-F5344CB8AC3E}">
        <p14:creationId xmlns:p14="http://schemas.microsoft.com/office/powerpoint/2010/main" val="424061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7AABB-DEA5-E9C6-EC93-53E4B06054D7}"/>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F130CD9B-C904-C981-7154-9B3D551CEC6E}"/>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2519B49B-F6AB-1938-BB29-0214D00F0F45}"/>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400" dirty="0">
                <a:solidFill>
                  <a:srgbClr val="FFFFFF"/>
                </a:solidFill>
                <a:latin typeface="Roboto"/>
                <a:ea typeface="Roboto Light" panose="02000000000000000000" pitchFamily="2" charset="0"/>
                <a:cs typeface="Lato Semibold" panose="020F0502020204030203" pitchFamily="34" charset="0"/>
              </a:rPr>
              <a:t>Peter’s turn</a:t>
            </a:r>
            <a:endParaRPr kumimoji="0" lang="ru-RU"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203469219"/>
      </p:ext>
    </p:extLst>
  </p:cSld>
  <p:clrMapOvr>
    <a:masterClrMapping/>
  </p:clrMapOvr>
  <p:transition spd="slow">
    <p:push dir="u"/>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F5E3D-E806-32FD-4D2E-5DDF8BDAE039}"/>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1044A704-55A0-7D34-FE12-0B23F9F2FB51}"/>
              </a:ext>
            </a:extLst>
          </p:cNvPr>
          <p:cNvSpPr/>
          <p:nvPr/>
        </p:nvSpPr>
        <p:spPr>
          <a:xfrm rot="10800000" flipH="1" flipV="1">
            <a:off x="761999" y="762000"/>
            <a:ext cx="10668002" cy="4630271"/>
          </a:xfrm>
          <a:prstGeom prst="roundRect">
            <a:avLst>
              <a:gd name="adj" fmla="val 2507"/>
            </a:avLst>
          </a:prstGeom>
          <a:gradFill>
            <a:gsLst>
              <a:gs pos="0">
                <a:schemeClr val="accent6"/>
              </a:gs>
              <a:gs pos="33000">
                <a:schemeClr val="accent5"/>
              </a:gs>
              <a:gs pos="66000">
                <a:schemeClr val="accent4"/>
              </a:gs>
              <a:gs pos="100000">
                <a:schemeClr val="accent3"/>
              </a:gs>
            </a:gsLst>
            <a:lin ang="18600000" scaled="0"/>
          </a:gradFill>
          <a:ln>
            <a:noFill/>
          </a:ln>
          <a:effectLst>
            <a:outerShdw blurRad="635000" dist="1270000" dir="5400000" sx="85000" sy="85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US">
              <a:solidFill>
                <a:srgbClr val="FFFFFF"/>
              </a:solidFill>
              <a:latin typeface="Roboto"/>
            </a:endParaRPr>
          </a:p>
        </p:txBody>
      </p:sp>
      <p:sp>
        <p:nvSpPr>
          <p:cNvPr id="5" name="TextBox 4">
            <a:extLst>
              <a:ext uri="{FF2B5EF4-FFF2-40B4-BE49-F238E27FC236}">
                <a16:creationId xmlns:a16="http://schemas.microsoft.com/office/drawing/2014/main" id="{CCC3451E-41A5-B4F3-6363-A539AFCC5594}"/>
              </a:ext>
            </a:extLst>
          </p:cNvPr>
          <p:cNvSpPr txBox="1"/>
          <p:nvPr/>
        </p:nvSpPr>
        <p:spPr>
          <a:xfrm>
            <a:off x="1930399" y="2360712"/>
            <a:ext cx="8331201" cy="830997"/>
          </a:xfrm>
          <a:prstGeom prst="rect">
            <a:avLst/>
          </a:prstGeom>
          <a:noFill/>
        </p:spPr>
        <p:txBody>
          <a:bodyPr wrap="square" rtlCol="0">
            <a:spAutoFit/>
          </a:bodyPr>
          <a:lstStyle/>
          <a:p>
            <a:pPr algn="ctr" defTabSz="914446"/>
            <a:r>
              <a:rPr lang="en-US" sz="4800" b="1">
                <a:solidFill>
                  <a:srgbClr val="FFFFFF"/>
                </a:solidFill>
                <a:latin typeface="Roboto Condensed"/>
                <a:ea typeface="Source Sans Pro Black" panose="020B0803030403020204" pitchFamily="34" charset="0"/>
              </a:rPr>
              <a:t>Go!</a:t>
            </a:r>
            <a:endParaRPr lang="uk-UA" sz="4800" b="1">
              <a:solidFill>
                <a:srgbClr val="FFFFFF"/>
              </a:solidFill>
              <a:latin typeface="Roboto Condensed"/>
              <a:ea typeface="Source Sans Pro Black" panose="020B0803030403020204" pitchFamily="34" charset="0"/>
            </a:endParaRPr>
          </a:p>
        </p:txBody>
      </p:sp>
      <p:sp>
        <p:nvSpPr>
          <p:cNvPr id="6" name="TextBox 5">
            <a:extLst>
              <a:ext uri="{FF2B5EF4-FFF2-40B4-BE49-F238E27FC236}">
                <a16:creationId xmlns:a16="http://schemas.microsoft.com/office/drawing/2014/main" id="{1E21C805-8596-0977-735F-66923CCB3D0C}"/>
              </a:ext>
            </a:extLst>
          </p:cNvPr>
          <p:cNvSpPr txBox="1"/>
          <p:nvPr/>
        </p:nvSpPr>
        <p:spPr>
          <a:xfrm flipH="1">
            <a:off x="3340099" y="4189512"/>
            <a:ext cx="5511800" cy="338554"/>
          </a:xfrm>
          <a:prstGeom prst="rect">
            <a:avLst/>
          </a:prstGeom>
          <a:noFill/>
        </p:spPr>
        <p:txBody>
          <a:bodyPr wrap="square" rtlCol="0">
            <a:spAutoFit/>
          </a:bodyPr>
          <a:lstStyle/>
          <a:p>
            <a:pPr algn="ctr" defTabSz="914446"/>
            <a:r>
              <a:rPr lang="en-US" sz="1600">
                <a:solidFill>
                  <a:srgbClr val="FFFFFF"/>
                </a:solidFill>
                <a:latin typeface="Roboto"/>
              </a:rPr>
              <a:t>Let’s take the next step.</a:t>
            </a:r>
            <a:endParaRPr lang="ru-RU" sz="1600">
              <a:solidFill>
                <a:srgbClr val="FFFFFF"/>
              </a:solidFill>
              <a:latin typeface="Roboto"/>
            </a:endParaRPr>
          </a:p>
        </p:txBody>
      </p:sp>
      <p:pic>
        <p:nvPicPr>
          <p:cNvPr id="8" name="Graphic 7">
            <a:extLst>
              <a:ext uri="{FF2B5EF4-FFF2-40B4-BE49-F238E27FC236}">
                <a16:creationId xmlns:a16="http://schemas.microsoft.com/office/drawing/2014/main" id="{F9C8FC3B-4DE5-788C-4219-9B110A95D5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46836" y="6173123"/>
            <a:ext cx="2298326" cy="548665"/>
          </a:xfrm>
          <a:prstGeom prst="rect">
            <a:avLst/>
          </a:prstGeom>
        </p:spPr>
      </p:pic>
    </p:spTree>
    <p:extLst>
      <p:ext uri="{BB962C8B-B14F-4D97-AF65-F5344CB8AC3E}">
        <p14:creationId xmlns:p14="http://schemas.microsoft.com/office/powerpoint/2010/main" val="332322981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26BD0-B368-A109-A977-51D46175E95F}"/>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0C4CA1FE-AB08-84A1-BA3A-9BB825C82254}"/>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4BAE783A-1DD2-4D6B-191C-9B17A062B761}"/>
              </a:ext>
            </a:extLst>
          </p:cNvPr>
          <p:cNvSpPr>
            <a:spLocks noGrp="1"/>
          </p:cNvSpPr>
          <p:nvPr>
            <p:ph type="title"/>
          </p:nvPr>
        </p:nvSpPr>
        <p:spPr>
          <a:xfrm>
            <a:off x="609600" y="1351740"/>
            <a:ext cx="5486400" cy="1620061"/>
          </a:xfrm>
        </p:spPr>
        <p:txBody>
          <a:bodyPr/>
          <a:lstStyle/>
          <a:p>
            <a:r>
              <a:rPr lang="en-US"/>
              <a:t>Training and</a:t>
            </a:r>
            <a:br>
              <a:rPr lang="en-US"/>
            </a:br>
            <a:r>
              <a:rPr lang="en-US">
                <a:gradFill>
                  <a:gsLst>
                    <a:gs pos="100000">
                      <a:schemeClr val="accent5"/>
                    </a:gs>
                    <a:gs pos="75000">
                      <a:schemeClr val="accent4"/>
                    </a:gs>
                    <a:gs pos="50000">
                      <a:schemeClr val="accent3"/>
                    </a:gs>
                    <a:gs pos="25000">
                      <a:schemeClr val="accent2"/>
                    </a:gs>
                    <a:gs pos="0">
                      <a:schemeClr val="accent1"/>
                    </a:gs>
                  </a:gsLst>
                  <a:lin ang="9000000" scaled="0"/>
                </a:gradFill>
              </a:rPr>
              <a:t>Fine-tuning</a:t>
            </a:r>
            <a:endParaRPr lang="en-US"/>
          </a:p>
        </p:txBody>
      </p:sp>
      <p:pic>
        <p:nvPicPr>
          <p:cNvPr id="4" name="Picture 2" descr="Diamond Background png download - 1134*612 - Free Transparent Canada png  Download. - CleanPNG / KissPNG">
            <a:extLst>
              <a:ext uri="{FF2B5EF4-FFF2-40B4-BE49-F238E27FC236}">
                <a16:creationId xmlns:a16="http://schemas.microsoft.com/office/drawing/2014/main" id="{686C6D28-0AAB-862A-F837-CEDD91FC71B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2600" b="90000" l="1333" r="98333">
                        <a14:foregroundMark x1="14222" y1="22000" x2="17111" y2="61800"/>
                        <a14:foregroundMark x1="17111" y1="61800" x2="23111" y2="75800"/>
                        <a14:foregroundMark x1="23111" y1="75800" x2="23333" y2="76000"/>
                        <a14:foregroundMark x1="9778" y1="21000" x2="7111" y2="27400"/>
                        <a14:foregroundMark x1="7111" y1="27400" x2="2667" y2="61000"/>
                        <a14:foregroundMark x1="2667" y1="61000" x2="3000" y2="68400"/>
                        <a14:foregroundMark x1="3000" y1="68400" x2="6444" y2="74400"/>
                        <a14:foregroundMark x1="6444" y1="74400" x2="26556" y2="88600"/>
                        <a14:foregroundMark x1="26556" y1="88600" x2="30444" y2="85800"/>
                        <a14:foregroundMark x1="30444" y1="85800" x2="35778" y2="70600"/>
                        <a14:foregroundMark x1="35778" y1="70600" x2="41556" y2="37200"/>
                        <a14:foregroundMark x1="41556" y1="37200" x2="40000" y2="29400"/>
                        <a14:foregroundMark x1="40000" y1="29400" x2="21333" y2="21600"/>
                        <a14:foregroundMark x1="21333" y1="21600" x2="10889" y2="5600"/>
                        <a14:foregroundMark x1="10889" y1="5600" x2="9000" y2="13000"/>
                        <a14:foregroundMark x1="9000" y1="13000" x2="8333" y2="22400"/>
                        <a14:foregroundMark x1="84111" y1="76400" x2="95667" y2="62000"/>
                        <a14:foregroundMark x1="95667" y1="62000" x2="97556" y2="55000"/>
                        <a14:foregroundMark x1="97556" y1="55000" x2="96222" y2="46400"/>
                        <a14:foregroundMark x1="96222" y1="46400" x2="93556" y2="40600"/>
                        <a14:foregroundMark x1="93556" y1="40600" x2="90222" y2="24200"/>
                        <a14:foregroundMark x1="90222" y1="24200" x2="89556" y2="14800"/>
                        <a14:foregroundMark x1="89556" y1="14800" x2="84333" y2="2800"/>
                        <a14:foregroundMark x1="84333" y1="2800" x2="71778" y2="13400"/>
                        <a14:foregroundMark x1="71778" y1="13400" x2="56889" y2="30400"/>
                        <a14:foregroundMark x1="56889" y1="30400" x2="55778" y2="37600"/>
                        <a14:foregroundMark x1="55778" y1="37600" x2="70889" y2="63600"/>
                        <a14:foregroundMark x1="70889" y1="63600" x2="72333" y2="65200"/>
                        <a14:foregroundMark x1="85556" y1="64200" x2="90111" y2="61600"/>
                        <a14:foregroundMark x1="90111" y1="61600" x2="91556" y2="52800"/>
                        <a14:foregroundMark x1="91556" y1="52800" x2="90222" y2="44200"/>
                        <a14:foregroundMark x1="90222" y1="44200" x2="79111" y2="52000"/>
                        <a14:foregroundMark x1="79111" y1="52000" x2="77444" y2="60200"/>
                        <a14:foregroundMark x1="77444" y1="60200" x2="86000" y2="64600"/>
                        <a14:foregroundMark x1="93778" y1="64800" x2="97000" y2="59400"/>
                        <a14:foregroundMark x1="97000" y1="59400" x2="94778" y2="44200"/>
                        <a14:foregroundMark x1="94778" y1="44200" x2="92444" y2="37800"/>
                        <a14:foregroundMark x1="97889" y1="59600" x2="98444" y2="56600"/>
                        <a14:foregroundMark x1="87778" y1="72800" x2="85111" y2="76200"/>
                        <a14:foregroundMark x1="86778" y1="75000" x2="86778" y2="75000"/>
                        <a14:foregroundMark x1="67111" y1="88800" x2="65778" y2="83200"/>
                        <a14:foregroundMark x1="4000" y1="72800" x2="1333" y2="63800"/>
                        <a14:foregroundMark x1="1333" y1="63800" x2="9000" y2="38000"/>
                        <a14:foregroundMark x1="38000" y1="30400" x2="32889" y2="22000"/>
                        <a14:foregroundMark x1="12556" y1="5200" x2="32778" y2="22400"/>
                        <a14:foregroundMark x1="32778" y1="22400" x2="37222" y2="30800"/>
                        <a14:foregroundMark x1="37222" y1="30800" x2="40889" y2="45000"/>
                        <a14:foregroundMark x1="40889" y1="45000" x2="38667" y2="52400"/>
                        <a14:foregroundMark x1="38667" y1="52400" x2="18222" y2="85800"/>
                      </a14:backgroundRemoval>
                    </a14:imgEffect>
                  </a14:imgLayer>
                </a14:imgProps>
              </a:ext>
              <a:ext uri="{28A0092B-C50C-407E-A947-70E740481C1C}">
                <a14:useLocalDpi xmlns:a14="http://schemas.microsoft.com/office/drawing/2010/main" val="0"/>
              </a:ext>
            </a:extLst>
          </a:blip>
          <a:srcRect l="54707"/>
          <a:stretch/>
        </p:blipFill>
        <p:spPr bwMode="auto">
          <a:xfrm>
            <a:off x="1225565" y="2673283"/>
            <a:ext cx="2466149" cy="302492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Diamond Background png download - 1134*612 - Free Transparent Canada png  Download. - CleanPNG / KissPNG">
            <a:extLst>
              <a:ext uri="{FF2B5EF4-FFF2-40B4-BE49-F238E27FC236}">
                <a16:creationId xmlns:a16="http://schemas.microsoft.com/office/drawing/2014/main" id="{CFAA4A11-D4A7-00F8-AA87-8CD0844D59D6}"/>
              </a:ext>
            </a:extLst>
          </p:cNvPr>
          <p:cNvPicPr>
            <a:picLocks noChangeAspect="1" noChangeArrowheads="1"/>
          </p:cNvPicPr>
          <p:nvPr/>
        </p:nvPicPr>
        <p:blipFill rotWithShape="1">
          <a:blip r:embed="rId3">
            <a:extLst>
              <a:ext uri="{BEBA8EAE-BF5A-486C-A8C5-ECC9F3942E4B}">
                <a14:imgProps xmlns:a14="http://schemas.microsoft.com/office/drawing/2010/main">
                  <a14:imgLayer r:embed="rId5">
                    <a14:imgEffect>
                      <a14:backgroundRemoval t="2600" b="90000" l="1333" r="98333">
                        <a14:foregroundMark x1="14222" y1="22000" x2="17111" y2="61800"/>
                        <a14:foregroundMark x1="17111" y1="61800" x2="23111" y2="75800"/>
                        <a14:foregroundMark x1="23111" y1="75800" x2="23333" y2="76000"/>
                        <a14:foregroundMark x1="9778" y1="21000" x2="7111" y2="27400"/>
                        <a14:foregroundMark x1="7111" y1="27400" x2="2667" y2="61000"/>
                        <a14:foregroundMark x1="2667" y1="61000" x2="3000" y2="68400"/>
                        <a14:foregroundMark x1="3000" y1="68400" x2="6444" y2="74400"/>
                        <a14:foregroundMark x1="6444" y1="74400" x2="26556" y2="88600"/>
                        <a14:foregroundMark x1="26556" y1="88600" x2="30444" y2="85800"/>
                        <a14:foregroundMark x1="30444" y1="85800" x2="35778" y2="70600"/>
                        <a14:foregroundMark x1="35778" y1="70600" x2="41556" y2="37200"/>
                        <a14:foregroundMark x1="41556" y1="37200" x2="40000" y2="29400"/>
                        <a14:foregroundMark x1="40000" y1="29400" x2="21333" y2="21600"/>
                        <a14:foregroundMark x1="21333" y1="21600" x2="10889" y2="5600"/>
                        <a14:foregroundMark x1="10889" y1="5600" x2="9000" y2="13000"/>
                        <a14:foregroundMark x1="9000" y1="13000" x2="8333" y2="22400"/>
                        <a14:foregroundMark x1="84111" y1="76400" x2="95667" y2="62000"/>
                        <a14:foregroundMark x1="95667" y1="62000" x2="97556" y2="55000"/>
                        <a14:foregroundMark x1="97556" y1="55000" x2="96222" y2="46400"/>
                        <a14:foregroundMark x1="96222" y1="46400" x2="93556" y2="40600"/>
                        <a14:foregroundMark x1="93556" y1="40600" x2="90222" y2="24200"/>
                        <a14:foregroundMark x1="90222" y1="24200" x2="89556" y2="14800"/>
                        <a14:foregroundMark x1="89556" y1="14800" x2="84333" y2="2800"/>
                        <a14:foregroundMark x1="84333" y1="2800" x2="71778" y2="13400"/>
                        <a14:foregroundMark x1="71778" y1="13400" x2="56889" y2="30400"/>
                        <a14:foregroundMark x1="56889" y1="30400" x2="55778" y2="37600"/>
                        <a14:foregroundMark x1="55778" y1="37600" x2="70889" y2="63600"/>
                        <a14:foregroundMark x1="70889" y1="63600" x2="72333" y2="65200"/>
                        <a14:foregroundMark x1="85556" y1="64200" x2="90111" y2="61600"/>
                        <a14:foregroundMark x1="90111" y1="61600" x2="91556" y2="52800"/>
                        <a14:foregroundMark x1="91556" y1="52800" x2="90222" y2="44200"/>
                        <a14:foregroundMark x1="90222" y1="44200" x2="79111" y2="52000"/>
                        <a14:foregroundMark x1="79111" y1="52000" x2="77444" y2="60200"/>
                        <a14:foregroundMark x1="77444" y1="60200" x2="86000" y2="64600"/>
                        <a14:foregroundMark x1="93778" y1="64800" x2="97000" y2="59400"/>
                        <a14:foregroundMark x1="97000" y1="59400" x2="94778" y2="44200"/>
                        <a14:foregroundMark x1="94778" y1="44200" x2="92444" y2="37800"/>
                        <a14:foregroundMark x1="97889" y1="59600" x2="98444" y2="56600"/>
                        <a14:foregroundMark x1="87778" y1="72800" x2="85111" y2="76200"/>
                        <a14:foregroundMark x1="86778" y1="75000" x2="86778" y2="75000"/>
                        <a14:foregroundMark x1="67111" y1="88800" x2="65778" y2="83200"/>
                        <a14:foregroundMark x1="4000" y1="72800" x2="1333" y2="63800"/>
                        <a14:foregroundMark x1="1333" y1="63800" x2="9000" y2="38000"/>
                        <a14:foregroundMark x1="38000" y1="30400" x2="32889" y2="22000"/>
                        <a14:foregroundMark x1="12556" y1="5200" x2="32778" y2="22400"/>
                        <a14:foregroundMark x1="32778" y1="22400" x2="37222" y2="30800"/>
                        <a14:foregroundMark x1="37222" y1="30800" x2="40889" y2="45000"/>
                        <a14:foregroundMark x1="40889" y1="45000" x2="38667" y2="52400"/>
                        <a14:foregroundMark x1="38667" y1="52400" x2="18222" y2="85800"/>
                      </a14:backgroundRemoval>
                    </a14:imgEffect>
                  </a14:imgLayer>
                </a14:imgProps>
              </a:ext>
              <a:ext uri="{28A0092B-C50C-407E-A947-70E740481C1C}">
                <a14:useLocalDpi xmlns:a14="http://schemas.microsoft.com/office/drawing/2010/main" val="0"/>
              </a:ext>
            </a:extLst>
          </a:blip>
          <a:srcRect r="54630"/>
          <a:stretch/>
        </p:blipFill>
        <p:spPr bwMode="auto">
          <a:xfrm>
            <a:off x="7035150" y="2456221"/>
            <a:ext cx="2470320" cy="302492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AB00E7F-AB69-E1F3-F3D9-9F2D80EE2A2C}"/>
              </a:ext>
            </a:extLst>
          </p:cNvPr>
          <p:cNvSpPr txBox="1"/>
          <p:nvPr/>
        </p:nvSpPr>
        <p:spPr>
          <a:xfrm>
            <a:off x="295925" y="5506260"/>
            <a:ext cx="3708515" cy="769441"/>
          </a:xfrm>
          <a:prstGeom prst="rect">
            <a:avLst/>
          </a:prstGeom>
          <a:noFill/>
        </p:spPr>
        <p:txBody>
          <a:bodyPr wrap="square" rtlCol="0">
            <a:spAutoFit/>
          </a:bodyPr>
          <a:lstStyle/>
          <a:p>
            <a:pPr algn="ctr"/>
            <a:r>
              <a:rPr lang="en-BE" sz="4400" b="1"/>
              <a:t>GPT-3</a:t>
            </a:r>
          </a:p>
        </p:txBody>
      </p:sp>
      <p:sp>
        <p:nvSpPr>
          <p:cNvPr id="9" name="TextBox 8">
            <a:extLst>
              <a:ext uri="{FF2B5EF4-FFF2-40B4-BE49-F238E27FC236}">
                <a16:creationId xmlns:a16="http://schemas.microsoft.com/office/drawing/2014/main" id="{28A97B9A-BD8B-6ED2-D0F9-20977C838451}"/>
              </a:ext>
            </a:extLst>
          </p:cNvPr>
          <p:cNvSpPr txBox="1"/>
          <p:nvPr/>
        </p:nvSpPr>
        <p:spPr>
          <a:xfrm>
            <a:off x="5802355" y="5698204"/>
            <a:ext cx="4935909" cy="769441"/>
          </a:xfrm>
          <a:prstGeom prst="rect">
            <a:avLst/>
          </a:prstGeom>
          <a:noFill/>
        </p:spPr>
        <p:txBody>
          <a:bodyPr wrap="square" rtlCol="0">
            <a:spAutoFit/>
          </a:bodyPr>
          <a:lstStyle/>
          <a:p>
            <a:pPr algn="ctr"/>
            <a:r>
              <a:rPr lang="en-BE" sz="4400" b="1"/>
              <a:t>GPT-3.5-Turbo</a:t>
            </a:r>
          </a:p>
        </p:txBody>
      </p:sp>
      <p:cxnSp>
        <p:nvCxnSpPr>
          <p:cNvPr id="10" name="Straight Arrow Connector 9">
            <a:extLst>
              <a:ext uri="{FF2B5EF4-FFF2-40B4-BE49-F238E27FC236}">
                <a16:creationId xmlns:a16="http://schemas.microsoft.com/office/drawing/2014/main" id="{E9EC2369-3AE1-0194-4FB6-66F58B68B776}"/>
              </a:ext>
            </a:extLst>
          </p:cNvPr>
          <p:cNvCxnSpPr>
            <a:cxnSpLocks/>
          </p:cNvCxnSpPr>
          <p:nvPr/>
        </p:nvCxnSpPr>
        <p:spPr>
          <a:xfrm>
            <a:off x="4381987" y="4185743"/>
            <a:ext cx="1818344"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90190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26BD0-B368-A109-A977-51D46175E95F}"/>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0C4CA1FE-AB08-84A1-BA3A-9BB825C82254}"/>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4BAE783A-1DD2-4D6B-191C-9B17A062B761}"/>
              </a:ext>
            </a:extLst>
          </p:cNvPr>
          <p:cNvSpPr>
            <a:spLocks noGrp="1"/>
          </p:cNvSpPr>
          <p:nvPr>
            <p:ph type="title"/>
          </p:nvPr>
        </p:nvSpPr>
        <p:spPr>
          <a:xfrm>
            <a:off x="609600" y="1351740"/>
            <a:ext cx="5486400" cy="1620061"/>
          </a:xfrm>
        </p:spPr>
        <p:txBody>
          <a:bodyPr/>
          <a:lstStyle/>
          <a:p>
            <a:r>
              <a:rPr lang="en-US"/>
              <a:t>Training and</a:t>
            </a:r>
            <a:br>
              <a:rPr lang="en-US"/>
            </a:br>
            <a:r>
              <a:rPr lang="en-US">
                <a:gradFill>
                  <a:gsLst>
                    <a:gs pos="100000">
                      <a:schemeClr val="accent5"/>
                    </a:gs>
                    <a:gs pos="75000">
                      <a:schemeClr val="accent4"/>
                    </a:gs>
                    <a:gs pos="50000">
                      <a:schemeClr val="accent3"/>
                    </a:gs>
                    <a:gs pos="25000">
                      <a:schemeClr val="accent2"/>
                    </a:gs>
                    <a:gs pos="0">
                      <a:schemeClr val="accent1"/>
                    </a:gs>
                  </a:gsLst>
                  <a:lin ang="9000000" scaled="0"/>
                </a:gradFill>
              </a:rPr>
              <a:t>Fine-tuning</a:t>
            </a:r>
            <a:endParaRPr lang="en-US"/>
          </a:p>
        </p:txBody>
      </p:sp>
      <p:pic>
        <p:nvPicPr>
          <p:cNvPr id="2" name="Picture 2" descr="Fine-Tuning Large Language Models (LLMs) | by Shawhin Talebi | Towards Data  Science">
            <a:extLst>
              <a:ext uri="{FF2B5EF4-FFF2-40B4-BE49-F238E27FC236}">
                <a16:creationId xmlns:a16="http://schemas.microsoft.com/office/drawing/2014/main" id="{FF7E4D67-3F35-5828-B400-EF2CE4621E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00"/>
            <a:ext cx="121920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162181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6EB6EA-7F3C-6C2C-5BAC-6A0767BCB924}"/>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7DAC9902-2970-DF3D-F201-4CB38335B465}"/>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80866A55-3005-D967-DEB9-BD8482FBE08C}"/>
              </a:ext>
            </a:extLst>
          </p:cNvPr>
          <p:cNvSpPr>
            <a:spLocks noGrp="1"/>
          </p:cNvSpPr>
          <p:nvPr>
            <p:ph type="title"/>
          </p:nvPr>
        </p:nvSpPr>
        <p:spPr/>
        <p:txBody>
          <a:bodyPr/>
          <a:lstStyle/>
          <a:p>
            <a:r>
              <a:rPr lang="en-US"/>
              <a:t>Large </a:t>
            </a:r>
            <a:r>
              <a:rPr lang="en-US">
                <a:gradFill>
                  <a:gsLst>
                    <a:gs pos="100000">
                      <a:schemeClr val="accent5"/>
                    </a:gs>
                    <a:gs pos="75000">
                      <a:schemeClr val="accent4"/>
                    </a:gs>
                    <a:gs pos="50000">
                      <a:schemeClr val="accent3"/>
                    </a:gs>
                    <a:gs pos="25000">
                      <a:schemeClr val="accent2"/>
                    </a:gs>
                    <a:gs pos="0">
                      <a:schemeClr val="accent1"/>
                    </a:gs>
                  </a:gsLst>
                  <a:lin ang="9000000" scaled="0"/>
                </a:gradFill>
              </a:rPr>
              <a:t>Language </a:t>
            </a:r>
            <a:r>
              <a:rPr lang="en-US"/>
              <a:t>Models</a:t>
            </a:r>
          </a:p>
        </p:txBody>
      </p:sp>
      <p:pic>
        <p:nvPicPr>
          <p:cNvPr id="2" name="Picture 1">
            <a:extLst>
              <a:ext uri="{FF2B5EF4-FFF2-40B4-BE49-F238E27FC236}">
                <a16:creationId xmlns:a16="http://schemas.microsoft.com/office/drawing/2014/main" id="{20CF6011-012B-0383-1137-88C200BCA3E4}"/>
              </a:ext>
            </a:extLst>
          </p:cNvPr>
          <p:cNvPicPr>
            <a:picLocks noChangeAspect="1"/>
          </p:cNvPicPr>
          <p:nvPr/>
        </p:nvPicPr>
        <p:blipFill>
          <a:blip r:embed="rId3"/>
          <a:stretch>
            <a:fillRect/>
          </a:stretch>
        </p:blipFill>
        <p:spPr>
          <a:xfrm>
            <a:off x="609600" y="2572067"/>
            <a:ext cx="7772400" cy="3506089"/>
          </a:xfrm>
          <a:prstGeom prst="rect">
            <a:avLst/>
          </a:prstGeom>
        </p:spPr>
      </p:pic>
    </p:spTree>
    <p:extLst>
      <p:ext uri="{BB962C8B-B14F-4D97-AF65-F5344CB8AC3E}">
        <p14:creationId xmlns:p14="http://schemas.microsoft.com/office/powerpoint/2010/main" val="188982929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07DDF-0C72-C975-E047-7E7C7ABE834A}"/>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0D020271-ACA8-F0F5-718D-106A22DE37CE}"/>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200"/>
          </a:p>
        </p:txBody>
      </p:sp>
      <p:sp>
        <p:nvSpPr>
          <p:cNvPr id="13" name="TextBox 12">
            <a:extLst>
              <a:ext uri="{FF2B5EF4-FFF2-40B4-BE49-F238E27FC236}">
                <a16:creationId xmlns:a16="http://schemas.microsoft.com/office/drawing/2014/main" id="{09709C54-2807-009B-CCB7-FF36180523B7}"/>
              </a:ext>
            </a:extLst>
          </p:cNvPr>
          <p:cNvSpPr txBox="1"/>
          <p:nvPr/>
        </p:nvSpPr>
        <p:spPr>
          <a:xfrm>
            <a:off x="2427031" y="3044279"/>
            <a:ext cx="7337938" cy="769441"/>
          </a:xfrm>
          <a:prstGeom prst="rect">
            <a:avLst/>
          </a:prstGeom>
          <a:noFill/>
        </p:spPr>
        <p:txBody>
          <a:bodyPr wrap="square" rtlCol="0">
            <a:spAutoFit/>
          </a:bodyPr>
          <a:lstStyle/>
          <a:p>
            <a:pPr algn="ctr"/>
            <a:r>
              <a:rPr lang="en-US" sz="4400">
                <a:solidFill>
                  <a:schemeClr val="bg1"/>
                </a:solidFill>
                <a:ea typeface="Roboto Light" panose="02000000000000000000" pitchFamily="2" charset="0"/>
                <a:cs typeface="Lato Semibold" panose="020F0502020204030203" pitchFamily="34" charset="0"/>
              </a:rPr>
              <a:t>Any idea what </a:t>
            </a:r>
            <a:r>
              <a:rPr lang="en-US" sz="4400" i="1">
                <a:solidFill>
                  <a:schemeClr val="bg1"/>
                </a:solidFill>
                <a:ea typeface="Roboto Light" panose="02000000000000000000" pitchFamily="2" charset="0"/>
                <a:cs typeface="Lato Semibold" panose="020F0502020204030203" pitchFamily="34" charset="0"/>
              </a:rPr>
              <a:t>”tokens”</a:t>
            </a:r>
            <a:r>
              <a:rPr lang="en-US" sz="4400">
                <a:solidFill>
                  <a:schemeClr val="bg1"/>
                </a:solidFill>
                <a:ea typeface="Roboto Light" panose="02000000000000000000" pitchFamily="2" charset="0"/>
                <a:cs typeface="Lato Semibold" panose="020F0502020204030203" pitchFamily="34" charset="0"/>
              </a:rPr>
              <a:t> are?</a:t>
            </a:r>
            <a:endParaRPr lang="ru-RU" sz="4400">
              <a:solidFill>
                <a:schemeClr val="bg1"/>
              </a:solidFill>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18112585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056C5-579F-753F-1561-8792347D0B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45893E-A1F5-B174-7BBA-D72D8AFA1224}"/>
              </a:ext>
            </a:extLst>
          </p:cNvPr>
          <p:cNvSpPr>
            <a:spLocks noGrp="1"/>
          </p:cNvSpPr>
          <p:nvPr>
            <p:ph type="title"/>
          </p:nvPr>
        </p:nvSpPr>
        <p:spPr/>
        <p:txBody>
          <a:bodyPr/>
          <a:lstStyle/>
          <a:p>
            <a:r>
              <a:rPr lang="en-US"/>
              <a:t>Understanding Tokens</a:t>
            </a:r>
          </a:p>
        </p:txBody>
      </p:sp>
      <p:sp>
        <p:nvSpPr>
          <p:cNvPr id="8" name="Text Placeholder 1">
            <a:extLst>
              <a:ext uri="{FF2B5EF4-FFF2-40B4-BE49-F238E27FC236}">
                <a16:creationId xmlns:a16="http://schemas.microsoft.com/office/drawing/2014/main" id="{D76EE27B-FAF0-30DE-F99C-B17231CB505D}"/>
              </a:ext>
            </a:extLst>
          </p:cNvPr>
          <p:cNvSpPr txBox="1">
            <a:spLocks/>
          </p:cNvSpPr>
          <p:nvPr/>
        </p:nvSpPr>
        <p:spPr>
          <a:xfrm>
            <a:off x="584201" y="1641889"/>
            <a:ext cx="11607799" cy="3504269"/>
          </a:xfrm>
          <a:prstGeom prst="rect">
            <a:avLst/>
          </a:prstGeom>
        </p:spPr>
        <p:txBody>
          <a:bodyPr/>
          <a:lstStyle>
            <a:lvl1pPr marL="228611" indent="-228611" algn="l" defTabSz="91444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34"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57" indent="-228611" algn="l" defTabSz="91444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80"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03"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3600" b="0" i="0" u="none" strike="noStrike" kern="1200" cap="none" spc="0" normalizeH="0" baseline="0" noProof="0">
                <a:ln>
                  <a:noFill/>
                </a:ln>
                <a:solidFill>
                  <a:srgbClr val="858591"/>
                </a:solidFill>
                <a:effectLst/>
                <a:uLnTx/>
                <a:uFillTx/>
                <a:latin typeface="source-serif-pro"/>
                <a:ea typeface="+mn-ea"/>
                <a:cs typeface="+mn-cs"/>
              </a:rPr>
              <a:t>GPT-4o: 128K input / 8K output</a:t>
            </a:r>
          </a:p>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3600" b="0" i="0" u="none" strike="noStrike" kern="1200" cap="none" spc="0" normalizeH="0" baseline="0" noProof="0">
                <a:ln>
                  <a:noFill/>
                </a:ln>
                <a:solidFill>
                  <a:srgbClr val="858591"/>
                </a:solidFill>
                <a:effectLst/>
                <a:uLnTx/>
                <a:uFillTx/>
                <a:latin typeface="source-serif-pro"/>
                <a:ea typeface="+mn-ea"/>
                <a:cs typeface="+mn-cs"/>
              </a:rPr>
              <a:t>96 000 words in / 6 000 words out</a:t>
            </a:r>
          </a:p>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GB" sz="3600">
              <a:solidFill>
                <a:srgbClr val="858591"/>
              </a:solidFill>
              <a:latin typeface="source-serif-pro"/>
            </a:endParaRPr>
          </a:p>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3600" b="0" i="0" u="none" strike="noStrike" kern="1200" cap="none" spc="0" normalizeH="0" baseline="0" noProof="0">
                <a:ln>
                  <a:noFill/>
                </a:ln>
                <a:solidFill>
                  <a:srgbClr val="858591"/>
                </a:solidFill>
                <a:effectLst/>
                <a:uLnTx/>
                <a:uFillTx/>
                <a:latin typeface="source-serif-pro"/>
                <a:ea typeface="+mn-ea"/>
                <a:cs typeface="+mn-cs"/>
              </a:rPr>
              <a:t>Gemini 1.5 Pro: 1M input / 8K output</a:t>
            </a:r>
          </a:p>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3600" b="0" i="0" u="none" strike="noStrike" kern="1200" cap="none" spc="0" normalizeH="0" baseline="0" noProof="0">
                <a:ln>
                  <a:noFill/>
                </a:ln>
                <a:solidFill>
                  <a:srgbClr val="858591"/>
                </a:solidFill>
                <a:effectLst/>
                <a:uLnTx/>
                <a:uFillTx/>
                <a:latin typeface="source-serif-pro"/>
                <a:ea typeface="+mn-ea"/>
                <a:cs typeface="+mn-cs"/>
              </a:rPr>
              <a:t>750 000 words in / 6 000 words out</a:t>
            </a:r>
          </a:p>
        </p:txBody>
      </p:sp>
    </p:spTree>
    <p:extLst>
      <p:ext uri="{BB962C8B-B14F-4D97-AF65-F5344CB8AC3E}">
        <p14:creationId xmlns:p14="http://schemas.microsoft.com/office/powerpoint/2010/main" val="181450321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4E703E9A-4244-460D-8BD1-F69CAE474422}"/>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200"/>
          </a:p>
        </p:txBody>
      </p:sp>
      <p:sp>
        <p:nvSpPr>
          <p:cNvPr id="13" name="TextBox 12">
            <a:extLst>
              <a:ext uri="{FF2B5EF4-FFF2-40B4-BE49-F238E27FC236}">
                <a16:creationId xmlns:a16="http://schemas.microsoft.com/office/drawing/2014/main" id="{96836422-C9BE-40B6-9D1F-FF9AB2174FCB}"/>
              </a:ext>
            </a:extLst>
          </p:cNvPr>
          <p:cNvSpPr txBox="1"/>
          <p:nvPr/>
        </p:nvSpPr>
        <p:spPr>
          <a:xfrm>
            <a:off x="2427031" y="2367171"/>
            <a:ext cx="7337938" cy="2123658"/>
          </a:xfrm>
          <a:prstGeom prst="rect">
            <a:avLst/>
          </a:prstGeom>
          <a:noFill/>
        </p:spPr>
        <p:txBody>
          <a:bodyPr wrap="square" rtlCol="0">
            <a:spAutoFit/>
          </a:bodyPr>
          <a:lstStyle/>
          <a:p>
            <a:pPr algn="ctr"/>
            <a:r>
              <a:rPr lang="en-US" sz="4400">
                <a:solidFill>
                  <a:schemeClr val="bg1"/>
                </a:solidFill>
                <a:ea typeface="Roboto Light" panose="02000000000000000000" pitchFamily="2" charset="0"/>
                <a:cs typeface="Lato Semibold" panose="020F0502020204030203" pitchFamily="34" charset="0"/>
              </a:rPr>
              <a:t>Anyone got an idea what </a:t>
            </a:r>
            <a:r>
              <a:rPr lang="en-US" sz="4400" i="1">
                <a:solidFill>
                  <a:schemeClr val="bg1"/>
                </a:solidFill>
                <a:ea typeface="Roboto Light" panose="02000000000000000000" pitchFamily="2" charset="0"/>
                <a:cs typeface="Lato Semibold" panose="020F0502020204030203" pitchFamily="34" charset="0"/>
              </a:rPr>
              <a:t>“Training data” </a:t>
            </a:r>
            <a:r>
              <a:rPr lang="en-US" sz="4400">
                <a:solidFill>
                  <a:schemeClr val="bg1"/>
                </a:solidFill>
                <a:ea typeface="Roboto Light" panose="02000000000000000000" pitchFamily="2" charset="0"/>
                <a:cs typeface="Lato Semibold" panose="020F0502020204030203" pitchFamily="34" charset="0"/>
              </a:rPr>
              <a:t>is supposed to be?</a:t>
            </a:r>
            <a:endParaRPr lang="ru-RU" sz="4400">
              <a:solidFill>
                <a:schemeClr val="bg1"/>
              </a:solidFill>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38673921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816DA-C473-6A46-1F0B-B485895EF4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0DFC37-DFAA-03B2-54C1-349461153697}"/>
              </a:ext>
            </a:extLst>
          </p:cNvPr>
          <p:cNvSpPr>
            <a:spLocks noGrp="1"/>
          </p:cNvSpPr>
          <p:nvPr>
            <p:ph type="title"/>
          </p:nvPr>
        </p:nvSpPr>
        <p:spPr/>
        <p:txBody>
          <a:bodyPr/>
          <a:lstStyle/>
          <a:p>
            <a:r>
              <a:rPr lang="en-US"/>
              <a:t>Sample Training Data</a:t>
            </a:r>
          </a:p>
        </p:txBody>
      </p:sp>
      <p:sp>
        <p:nvSpPr>
          <p:cNvPr id="12" name="TextBox 11">
            <a:extLst>
              <a:ext uri="{FF2B5EF4-FFF2-40B4-BE49-F238E27FC236}">
                <a16:creationId xmlns:a16="http://schemas.microsoft.com/office/drawing/2014/main" id="{AD2F0BE3-FE64-775E-E933-09514C95D85D}"/>
              </a:ext>
            </a:extLst>
          </p:cNvPr>
          <p:cNvSpPr txBox="1"/>
          <p:nvPr/>
        </p:nvSpPr>
        <p:spPr>
          <a:xfrm>
            <a:off x="584202" y="1548531"/>
            <a:ext cx="11021568" cy="3477875"/>
          </a:xfrm>
          <a:prstGeom prst="rect">
            <a:avLst/>
          </a:prstGeom>
          <a:noFill/>
        </p:spPr>
        <p:txBody>
          <a:bodyPr wrap="square" rtlCol="0">
            <a:spAutoFit/>
          </a:bodyPr>
          <a:lstStyle/>
          <a:p>
            <a:r>
              <a:rPr lang="en-US" sz="2000"/>
              <a:t>user:</a:t>
            </a:r>
          </a:p>
          <a:p>
            <a:r>
              <a:rPr lang="en-US" sz="2000"/>
              <a:t>"Why did my parent not invite me to their wedding?",</a:t>
            </a:r>
          </a:p>
          <a:p>
            <a:endParaRPr lang="en-US" sz="2000"/>
          </a:p>
          <a:p>
            <a:r>
              <a:rPr lang="en-US" sz="2000"/>
              <a:t>assistant:</a:t>
            </a:r>
          </a:p>
          <a:p>
            <a:r>
              <a:rPr lang="en-US" sz="2000"/>
              <a:t>"It is possible that your parent did not invite you to their wedding for a variety of reasons. It could be that they did not want to burden you with the planning or expense of the event, or they may not have had the time or resources to include you. Additionally, it could be that they did not feel comfortable having you attend due to your age or relationship with them. It is important to remember that your parent may have had their own reasons for not inviting you, and it is not your place to judge their choices. If you feel neglected or upset about not being invited, it is best to talk to them about it and express your feelings in a non-accusatory way."</a:t>
            </a:r>
          </a:p>
        </p:txBody>
      </p:sp>
    </p:spTree>
    <p:extLst>
      <p:ext uri="{BB962C8B-B14F-4D97-AF65-F5344CB8AC3E}">
        <p14:creationId xmlns:p14="http://schemas.microsoft.com/office/powerpoint/2010/main" val="63256696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F1622-5BE3-93EB-7462-63FC76188B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D00578-E306-6518-6C25-4683AF75CC4B}"/>
              </a:ext>
            </a:extLst>
          </p:cNvPr>
          <p:cNvSpPr>
            <a:spLocks noGrp="1"/>
          </p:cNvSpPr>
          <p:nvPr>
            <p:ph type="title"/>
          </p:nvPr>
        </p:nvSpPr>
        <p:spPr/>
        <p:txBody>
          <a:bodyPr/>
          <a:lstStyle/>
          <a:p>
            <a:r>
              <a:rPr lang="en-US"/>
              <a:t>Sample Of Tokens</a:t>
            </a:r>
          </a:p>
        </p:txBody>
      </p:sp>
      <p:pic>
        <p:nvPicPr>
          <p:cNvPr id="3" name="Picture 2">
            <a:extLst>
              <a:ext uri="{FF2B5EF4-FFF2-40B4-BE49-F238E27FC236}">
                <a16:creationId xmlns:a16="http://schemas.microsoft.com/office/drawing/2014/main" id="{2923E77D-6AAE-17C5-8542-CDB14B442F3E}"/>
              </a:ext>
            </a:extLst>
          </p:cNvPr>
          <p:cNvPicPr>
            <a:picLocks noChangeAspect="1"/>
          </p:cNvPicPr>
          <p:nvPr/>
        </p:nvPicPr>
        <p:blipFill>
          <a:blip r:embed="rId3"/>
          <a:stretch>
            <a:fillRect/>
          </a:stretch>
        </p:blipFill>
        <p:spPr>
          <a:xfrm>
            <a:off x="584201" y="1300316"/>
            <a:ext cx="5715000" cy="4501330"/>
          </a:xfrm>
          <a:prstGeom prst="rect">
            <a:avLst/>
          </a:prstGeom>
        </p:spPr>
      </p:pic>
    </p:spTree>
    <p:extLst>
      <p:ext uri="{BB962C8B-B14F-4D97-AF65-F5344CB8AC3E}">
        <p14:creationId xmlns:p14="http://schemas.microsoft.com/office/powerpoint/2010/main" val="721353557"/>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5E7EBE-A5F5-B847-18CB-FD000A75E0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D392A0-944D-93E3-2FD0-588EFF156229}"/>
              </a:ext>
            </a:extLst>
          </p:cNvPr>
          <p:cNvSpPr>
            <a:spLocks noGrp="1"/>
          </p:cNvSpPr>
          <p:nvPr>
            <p:ph type="title"/>
          </p:nvPr>
        </p:nvSpPr>
        <p:spPr/>
        <p:txBody>
          <a:bodyPr/>
          <a:lstStyle/>
          <a:p>
            <a:r>
              <a:rPr lang="en-US"/>
              <a:t>What are </a:t>
            </a:r>
            <a:r>
              <a:rPr lang="en-US">
                <a:gradFill>
                  <a:gsLst>
                    <a:gs pos="100000">
                      <a:schemeClr val="accent5"/>
                    </a:gs>
                    <a:gs pos="75000">
                      <a:schemeClr val="accent4"/>
                    </a:gs>
                    <a:gs pos="50000">
                      <a:schemeClr val="accent3"/>
                    </a:gs>
                    <a:gs pos="25000">
                      <a:schemeClr val="accent2"/>
                    </a:gs>
                    <a:gs pos="0">
                      <a:schemeClr val="accent1"/>
                    </a:gs>
                  </a:gsLst>
                  <a:lin ang="9000000" scaled="0"/>
                </a:gradFill>
                <a:ea typeface="+mj-ea"/>
                <a:cs typeface="+mj-cs"/>
              </a:rPr>
              <a:t>Context </a:t>
            </a:r>
            <a:r>
              <a:rPr lang="en-US">
                <a:ea typeface="+mj-ea"/>
                <a:cs typeface="+mj-cs"/>
              </a:rPr>
              <a:t>Windows</a:t>
            </a:r>
            <a:r>
              <a:rPr lang="en-US"/>
              <a:t>?</a:t>
            </a:r>
          </a:p>
        </p:txBody>
      </p:sp>
      <p:pic>
        <p:nvPicPr>
          <p:cNvPr id="4" name="final_tokens_scale_animated_3840x2300">
            <a:hlinkClick r:id="" action="ppaction://media"/>
            <a:extLst>
              <a:ext uri="{FF2B5EF4-FFF2-40B4-BE49-F238E27FC236}">
                <a16:creationId xmlns:a16="http://schemas.microsoft.com/office/drawing/2014/main" id="{E8EE8B18-1FF7-755E-F32C-0170E05F467C}"/>
              </a:ext>
            </a:extLst>
          </p:cNvPr>
          <p:cNvPicPr>
            <a:picLocks noChangeAspect="1"/>
          </p:cNvPicPr>
          <p:nvPr>
            <a:videoFile r:link="rId1"/>
            <p:extLst>
              <p:ext uri="{DAA4B4D4-6D71-4841-9C94-3DE7FCFB9230}">
                <p14:media xmlns:p14="http://schemas.microsoft.com/office/powerpoint/2010/main" r:embed="rId2">
                  <p14:trim end="23539.1739"/>
                </p14:media>
              </p:ext>
            </p:extLst>
          </p:nvPr>
        </p:nvPicPr>
        <p:blipFill>
          <a:blip r:embed="rId5"/>
          <a:stretch>
            <a:fillRect/>
          </a:stretch>
        </p:blipFill>
        <p:spPr>
          <a:xfrm>
            <a:off x="0" y="109543"/>
            <a:ext cx="12192000" cy="6758513"/>
          </a:xfrm>
          <a:prstGeom prst="rect">
            <a:avLst/>
          </a:prstGeom>
        </p:spPr>
      </p:pic>
      <p:pic>
        <p:nvPicPr>
          <p:cNvPr id="5" name="Picture 4" descr="Hamlet (Adapted Book) by Miss Michelle's Classroom | TPT">
            <a:extLst>
              <a:ext uri="{FF2B5EF4-FFF2-40B4-BE49-F238E27FC236}">
                <a16:creationId xmlns:a16="http://schemas.microsoft.com/office/drawing/2014/main" id="{5E77A249-7B88-765E-3101-1BF9F4D25F9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22676" y="3492442"/>
            <a:ext cx="1045918" cy="136593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Harry Potter Illustrated Editions: Harry Potter and the Chamber of Secrets  (Illustrated Edition)">
            <a:extLst>
              <a:ext uri="{FF2B5EF4-FFF2-40B4-BE49-F238E27FC236}">
                <a16:creationId xmlns:a16="http://schemas.microsoft.com/office/drawing/2014/main" id="{7B110E9E-D2A9-0F80-9E60-2A2E2816028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78293" y="3429000"/>
            <a:ext cx="1034472" cy="12161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De helaasheid der dingen | film | Bibliotheek.nl">
            <a:extLst>
              <a:ext uri="{FF2B5EF4-FFF2-40B4-BE49-F238E27FC236}">
                <a16:creationId xmlns:a16="http://schemas.microsoft.com/office/drawing/2014/main" id="{00E5B520-7444-B513-A431-BE750C56F4D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16161" y="2805830"/>
            <a:ext cx="950217" cy="136593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Bible PNG transparent image download, size: 2000x1946px">
            <a:extLst>
              <a:ext uri="{FF2B5EF4-FFF2-40B4-BE49-F238E27FC236}">
                <a16:creationId xmlns:a16="http://schemas.microsoft.com/office/drawing/2014/main" id="{991A566E-0DB2-5003-DE96-558EBD27735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103162" y="624760"/>
            <a:ext cx="886846" cy="862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3869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60" fill="hold"/>
                                        <p:tgtEl>
                                          <p:spTgt spid="4"/>
                                        </p:tgtEl>
                                      </p:cBhvr>
                                    </p:cmd>
                                  </p:childTnLst>
                                </p:cTn>
                              </p:par>
                              <p:par>
                                <p:cTn id="7" presetID="10" presetClass="entr" presetSubtype="0" fill="hold" nodeType="withEffect">
                                  <p:stCondLst>
                                    <p:cond delay="200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par>
                                <p:cTn id="10" presetID="10" presetClass="entr" presetSubtype="0" fill="hold" nodeType="withEffect">
                                  <p:stCondLst>
                                    <p:cond delay="32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450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600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4"/>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4"/>
                                        </p:tgtEl>
                                      </p:cBhvr>
                                    </p:cmd>
                                  </p:childTnLst>
                                </p:cTn>
                              </p:par>
                            </p:childTnLst>
                          </p:cTn>
                        </p:par>
                      </p:childTnLst>
                    </p:cTn>
                  </p:par>
                </p:childTnLst>
              </p:cTn>
              <p:nextCondLst>
                <p:cond evt="onClick" delay="0">
                  <p:tgtEl>
                    <p:spTgt spid="4"/>
                  </p:tgtEl>
                </p:cond>
              </p:nextCondLst>
            </p:seq>
            <p:video>
              <p:cMediaNode vol="80000">
                <p:cTn id="24"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2DD54F-51B4-709E-1E14-66003E3BC986}"/>
            </a:ext>
          </a:extLst>
        </p:cNvPr>
        <p:cNvGrpSpPr/>
        <p:nvPr/>
      </p:nvGrpSpPr>
      <p:grpSpPr>
        <a:xfrm>
          <a:off x="0" y="0"/>
          <a:ext cx="0" cy="0"/>
          <a:chOff x="0" y="0"/>
          <a:chExt cx="0" cy="0"/>
        </a:xfrm>
      </p:grpSpPr>
      <p:sp>
        <p:nvSpPr>
          <p:cNvPr id="7" name="Freeform: Shape 6">
            <a:extLst>
              <a:ext uri="{FF2B5EF4-FFF2-40B4-BE49-F238E27FC236}">
                <a16:creationId xmlns:a16="http://schemas.microsoft.com/office/drawing/2014/main" id="{5A820805-C305-5824-C7B7-F2CC84267C71}"/>
              </a:ext>
            </a:extLst>
          </p:cNvPr>
          <p:cNvSpPr/>
          <p:nvPr/>
        </p:nvSpPr>
        <p:spPr>
          <a:xfrm flipH="1">
            <a:off x="947627" y="683141"/>
            <a:ext cx="5491716" cy="5491716"/>
          </a:xfrm>
          <a:custGeom>
            <a:avLst/>
            <a:gdLst>
              <a:gd name="connsiteX0" fmla="*/ 8237574 w 8237574"/>
              <a:gd name="connsiteY0" fmla="*/ 4118787 h 8237574"/>
              <a:gd name="connsiteX1" fmla="*/ 4118787 w 8237574"/>
              <a:gd name="connsiteY1" fmla="*/ 8237575 h 8237574"/>
              <a:gd name="connsiteX2" fmla="*/ 0 w 8237574"/>
              <a:gd name="connsiteY2" fmla="*/ 4118787 h 8237574"/>
              <a:gd name="connsiteX3" fmla="*/ 4118787 w 8237574"/>
              <a:gd name="connsiteY3" fmla="*/ 0 h 8237574"/>
              <a:gd name="connsiteX4" fmla="*/ 8237574 w 8237574"/>
              <a:gd name="connsiteY4" fmla="*/ 4118787 h 8237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7574" h="8237574">
                <a:moveTo>
                  <a:pt x="8237574" y="4118787"/>
                </a:moveTo>
                <a:cubicBezTo>
                  <a:pt x="8237574" y="6393531"/>
                  <a:pt x="6393531" y="8237575"/>
                  <a:pt x="4118787" y="8237575"/>
                </a:cubicBezTo>
                <a:cubicBezTo>
                  <a:pt x="1844043" y="8237575"/>
                  <a:pt x="0" y="6393531"/>
                  <a:pt x="0" y="4118787"/>
                </a:cubicBezTo>
                <a:cubicBezTo>
                  <a:pt x="0" y="1844044"/>
                  <a:pt x="1844045" y="0"/>
                  <a:pt x="4118787" y="0"/>
                </a:cubicBezTo>
                <a:cubicBezTo>
                  <a:pt x="6393531" y="0"/>
                  <a:pt x="8237574" y="1844044"/>
                  <a:pt x="8237574" y="4118787"/>
                </a:cubicBezTo>
                <a:close/>
              </a:path>
            </a:pathLst>
          </a:custGeom>
          <a:solidFill>
            <a:schemeClr val="bg2"/>
          </a:solidFill>
          <a:ln w="39858" cap="flat">
            <a:noFill/>
            <a:prstDash val="solid"/>
            <a:miter/>
          </a:ln>
        </p:spPr>
        <p:txBody>
          <a:bodyPr rtlCol="0" anchor="ctr"/>
          <a:lstStyle/>
          <a:p>
            <a:pPr marL="0" marR="0" lvl="0" indent="0" algn="l"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71C30"/>
              </a:solidFill>
              <a:effectLst/>
              <a:uLnTx/>
              <a:uFillTx/>
              <a:latin typeface="Roboto"/>
              <a:ea typeface="+mn-ea"/>
              <a:cs typeface="+mn-cs"/>
            </a:endParaRPr>
          </a:p>
        </p:txBody>
      </p:sp>
      <p:sp>
        <p:nvSpPr>
          <p:cNvPr id="39" name="Freeform: Shape 38">
            <a:extLst>
              <a:ext uri="{FF2B5EF4-FFF2-40B4-BE49-F238E27FC236}">
                <a16:creationId xmlns:a16="http://schemas.microsoft.com/office/drawing/2014/main" id="{D534F62E-239B-D83E-22A6-35E29F934CFC}"/>
              </a:ext>
            </a:extLst>
          </p:cNvPr>
          <p:cNvSpPr/>
          <p:nvPr/>
        </p:nvSpPr>
        <p:spPr>
          <a:xfrm flipH="1">
            <a:off x="4819206" y="906439"/>
            <a:ext cx="7380768" cy="5954219"/>
          </a:xfrm>
          <a:custGeom>
            <a:avLst/>
            <a:gdLst>
              <a:gd name="connsiteX0" fmla="*/ 4080129 w 11071152"/>
              <a:gd name="connsiteY0" fmla="*/ 237 h 8931328"/>
              <a:gd name="connsiteX1" fmla="*/ 6924454 w 11071152"/>
              <a:gd name="connsiteY1" fmla="*/ 1471260 h 8931328"/>
              <a:gd name="connsiteX2" fmla="*/ 7319187 w 11071152"/>
              <a:gd name="connsiteY2" fmla="*/ 5271070 h 8931328"/>
              <a:gd name="connsiteX3" fmla="*/ 10660470 w 11071152"/>
              <a:gd name="connsiteY3" fmla="*/ 8851584 h 8931328"/>
              <a:gd name="connsiteX4" fmla="*/ 11071152 w 11071152"/>
              <a:gd name="connsiteY4" fmla="*/ 8931328 h 8931328"/>
              <a:gd name="connsiteX5" fmla="*/ 0 w 11071152"/>
              <a:gd name="connsiteY5" fmla="*/ 8931328 h 8931328"/>
              <a:gd name="connsiteX6" fmla="*/ 0 w 11071152"/>
              <a:gd name="connsiteY6" fmla="*/ 1899742 h 8931328"/>
              <a:gd name="connsiteX7" fmla="*/ 116427 w 11071152"/>
              <a:gd name="connsiteY7" fmla="*/ 1806808 h 8931328"/>
              <a:gd name="connsiteX8" fmla="*/ 3296093 w 11071152"/>
              <a:gd name="connsiteY8" fmla="*/ 87698 h 8931328"/>
              <a:gd name="connsiteX9" fmla="*/ 4080129 w 11071152"/>
              <a:gd name="connsiteY9" fmla="*/ 237 h 89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71152" h="8931328">
                <a:moveTo>
                  <a:pt x="4080129" y="237"/>
                </a:moveTo>
                <a:cubicBezTo>
                  <a:pt x="5228722" y="-12278"/>
                  <a:pt x="6396398" y="470221"/>
                  <a:pt x="6924454" y="1471260"/>
                </a:cubicBezTo>
                <a:cubicBezTo>
                  <a:pt x="7522535" y="2607614"/>
                  <a:pt x="7139763" y="3999150"/>
                  <a:pt x="7319187" y="5271070"/>
                </a:cubicBezTo>
                <a:cubicBezTo>
                  <a:pt x="7562407" y="6993545"/>
                  <a:pt x="8961918" y="8488748"/>
                  <a:pt x="10660470" y="8851584"/>
                </a:cubicBezTo>
                <a:cubicBezTo>
                  <a:pt x="10800022" y="8879494"/>
                  <a:pt x="10935586" y="8903417"/>
                  <a:pt x="11071152" y="8931328"/>
                </a:cubicBezTo>
                <a:lnTo>
                  <a:pt x="0" y="8931328"/>
                </a:lnTo>
                <a:lnTo>
                  <a:pt x="0" y="1899742"/>
                </a:lnTo>
                <a:lnTo>
                  <a:pt x="116427" y="1806808"/>
                </a:lnTo>
                <a:cubicBezTo>
                  <a:pt x="1079392" y="1050609"/>
                  <a:pt x="2109899" y="349359"/>
                  <a:pt x="3296093" y="87698"/>
                </a:cubicBezTo>
                <a:cubicBezTo>
                  <a:pt x="3551026" y="32376"/>
                  <a:pt x="3815069" y="3126"/>
                  <a:pt x="4080129" y="237"/>
                </a:cubicBezTo>
                <a:close/>
              </a:path>
            </a:pathLst>
          </a:custGeom>
          <a:gradFill>
            <a:gsLst>
              <a:gs pos="0">
                <a:schemeClr val="accent3"/>
              </a:gs>
              <a:gs pos="50000">
                <a:schemeClr val="accent2"/>
              </a:gs>
              <a:gs pos="100000">
                <a:schemeClr val="accent1"/>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8" name="Freeform: Shape 7">
            <a:extLst>
              <a:ext uri="{FF2B5EF4-FFF2-40B4-BE49-F238E27FC236}">
                <a16:creationId xmlns:a16="http://schemas.microsoft.com/office/drawing/2014/main" id="{B5C2C6D9-FFB0-2A31-7E3B-AA661A92611B}"/>
              </a:ext>
            </a:extLst>
          </p:cNvPr>
          <p:cNvSpPr/>
          <p:nvPr/>
        </p:nvSpPr>
        <p:spPr>
          <a:xfrm flipH="1">
            <a:off x="5180714" y="0"/>
            <a:ext cx="3939362" cy="545581"/>
          </a:xfrm>
          <a:custGeom>
            <a:avLst/>
            <a:gdLst>
              <a:gd name="connsiteX0" fmla="*/ 0 w 5909043"/>
              <a:gd name="connsiteY0" fmla="*/ 0 h 818371"/>
              <a:gd name="connsiteX1" fmla="*/ 5909044 w 5909043"/>
              <a:gd name="connsiteY1" fmla="*/ 0 h 818371"/>
              <a:gd name="connsiteX2" fmla="*/ 5147486 w 5909043"/>
              <a:gd name="connsiteY2" fmla="*/ 247207 h 818371"/>
              <a:gd name="connsiteX3" fmla="*/ 2272709 w 5909043"/>
              <a:gd name="connsiteY3" fmla="*/ 817378 h 818371"/>
              <a:gd name="connsiteX4" fmla="*/ 0 w 5909043"/>
              <a:gd name="connsiteY4" fmla="*/ 0 h 818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043" h="818371">
                <a:moveTo>
                  <a:pt x="0" y="0"/>
                </a:moveTo>
                <a:lnTo>
                  <a:pt x="5909044" y="0"/>
                </a:lnTo>
                <a:cubicBezTo>
                  <a:pt x="5653862" y="79744"/>
                  <a:pt x="5402669" y="167463"/>
                  <a:pt x="5147486" y="247207"/>
                </a:cubicBezTo>
                <a:cubicBezTo>
                  <a:pt x="4214480" y="554222"/>
                  <a:pt x="3253562" y="837314"/>
                  <a:pt x="2272709" y="817378"/>
                </a:cubicBezTo>
                <a:cubicBezTo>
                  <a:pt x="1447357" y="801429"/>
                  <a:pt x="602068" y="542261"/>
                  <a:pt x="0" y="0"/>
                </a:cubicBezTo>
                <a:close/>
              </a:path>
            </a:pathLst>
          </a:custGeom>
          <a:gradFill>
            <a:gsLst>
              <a:gs pos="0">
                <a:schemeClr val="accent4"/>
              </a:gs>
              <a:gs pos="50000">
                <a:schemeClr val="accent3"/>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10" name="Graphic 2">
            <a:extLst>
              <a:ext uri="{FF2B5EF4-FFF2-40B4-BE49-F238E27FC236}">
                <a16:creationId xmlns:a16="http://schemas.microsoft.com/office/drawing/2014/main" id="{82DC9E85-5A70-A00A-1720-087EFAE93BCA}"/>
              </a:ext>
            </a:extLst>
          </p:cNvPr>
          <p:cNvSpPr/>
          <p:nvPr/>
        </p:nvSpPr>
        <p:spPr>
          <a:xfrm flipH="1">
            <a:off x="0" y="0"/>
            <a:ext cx="1895253" cy="1868672"/>
          </a:xfrm>
          <a:custGeom>
            <a:avLst/>
            <a:gdLst>
              <a:gd name="connsiteX0" fmla="*/ 2842881 w 2842880"/>
              <a:gd name="connsiteY0" fmla="*/ 0 h 2803008"/>
              <a:gd name="connsiteX1" fmla="*/ 2842881 w 2842880"/>
              <a:gd name="connsiteY1" fmla="*/ 2803009 h 2803008"/>
              <a:gd name="connsiteX2" fmla="*/ 2767124 w 2842880"/>
              <a:gd name="connsiteY2" fmla="*/ 2619597 h 2803008"/>
              <a:gd name="connsiteX3" fmla="*/ 761557 w 2842880"/>
              <a:gd name="connsiteY3" fmla="*/ 406695 h 2803008"/>
              <a:gd name="connsiteX4" fmla="*/ 0 w 2842880"/>
              <a:gd name="connsiteY4" fmla="*/ 0 h 2803008"/>
              <a:gd name="connsiteX5" fmla="*/ 2842881 w 2842880"/>
              <a:gd name="connsiteY5" fmla="*/ 0 h 280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2880" h="2803008">
                <a:moveTo>
                  <a:pt x="2842881" y="0"/>
                </a:moveTo>
                <a:lnTo>
                  <a:pt x="2842881" y="2803009"/>
                </a:lnTo>
                <a:cubicBezTo>
                  <a:pt x="2814970" y="2727252"/>
                  <a:pt x="2791047" y="2659469"/>
                  <a:pt x="2767124" y="2619597"/>
                </a:cubicBezTo>
                <a:cubicBezTo>
                  <a:pt x="2308595" y="1722475"/>
                  <a:pt x="1606846" y="948956"/>
                  <a:pt x="761557" y="406695"/>
                </a:cubicBezTo>
                <a:cubicBezTo>
                  <a:pt x="518337" y="251194"/>
                  <a:pt x="263156" y="115629"/>
                  <a:pt x="0" y="0"/>
                </a:cubicBezTo>
                <a:lnTo>
                  <a:pt x="2842881" y="0"/>
                </a:lnTo>
                <a:close/>
              </a:path>
            </a:pathLst>
          </a:custGeom>
          <a:gradFill>
            <a:gsLst>
              <a:gs pos="0">
                <a:schemeClr val="accent4"/>
              </a:gs>
              <a:gs pos="100000">
                <a:schemeClr val="accent3"/>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67" name="TextBox 66">
            <a:extLst>
              <a:ext uri="{FF2B5EF4-FFF2-40B4-BE49-F238E27FC236}">
                <a16:creationId xmlns:a16="http://schemas.microsoft.com/office/drawing/2014/main" id="{53853B67-0A13-1A1F-B4D1-99F2256CFDD3}"/>
              </a:ext>
            </a:extLst>
          </p:cNvPr>
          <p:cNvSpPr txBox="1"/>
          <p:nvPr/>
        </p:nvSpPr>
        <p:spPr>
          <a:xfrm>
            <a:off x="7794490" y="2209513"/>
            <a:ext cx="3137611" cy="543675"/>
          </a:xfrm>
          <a:prstGeom prst="rect">
            <a:avLst/>
          </a:prstGeom>
          <a:noFill/>
        </p:spPr>
        <p:txBody>
          <a:bodyPr wrap="square" rtlCol="0">
            <a:spAutoFit/>
          </a:bodyPr>
          <a:lstStyle>
            <a:defPPr>
              <a:defRPr lang="uk-UA"/>
            </a:defPPr>
            <a:lvl1pPr algn="ctr">
              <a:defRPr sz="16600">
                <a:gradFill>
                  <a:gsLst>
                    <a:gs pos="100000">
                      <a:schemeClr val="accent6"/>
                    </a:gs>
                    <a:gs pos="80000">
                      <a:schemeClr val="accent5"/>
                    </a:gs>
                    <a:gs pos="60000">
                      <a:schemeClr val="accent4"/>
                    </a:gs>
                    <a:gs pos="40000">
                      <a:schemeClr val="accent3"/>
                    </a:gs>
                    <a:gs pos="20000">
                      <a:schemeClr val="accent2"/>
                    </a:gs>
                    <a:gs pos="1000">
                      <a:schemeClr val="accent1"/>
                    </a:gs>
                  </a:gsLst>
                  <a:lin ang="9000000" scaled="0"/>
                </a:gradFill>
                <a:latin typeface="+mj-lt"/>
              </a:defRPr>
            </a:lvl1pPr>
          </a:lstStyle>
          <a:p>
            <a:pPr marL="0" marR="0" lvl="0" indent="0" algn="r" defTabSz="914446" rtl="0" eaLnBrk="1" fontAlgn="auto" latinLnBrk="0" hangingPunct="1">
              <a:lnSpc>
                <a:spcPct val="100000"/>
              </a:lnSpc>
              <a:spcBef>
                <a:spcPts val="0"/>
              </a:spcBef>
              <a:spcAft>
                <a:spcPts val="0"/>
              </a:spcAft>
              <a:buClrTx/>
              <a:buSzTx/>
              <a:buFontTx/>
              <a:buNone/>
              <a:tabLst/>
              <a:defRPr/>
            </a:pPr>
            <a:r>
              <a:rPr kumimoji="0" lang="en-US" sz="2933" b="1" i="0" u="none" strike="noStrike" kern="1200" cap="none" spc="0" normalizeH="0" baseline="0" noProof="0">
                <a:ln>
                  <a:noFill/>
                </a:ln>
                <a:solidFill>
                  <a:srgbClr val="FFFFFF"/>
                </a:solidFill>
                <a:effectLst/>
                <a:uLnTx/>
                <a:uFillTx/>
                <a:latin typeface="Roboto Condensed"/>
                <a:ea typeface="+mn-ea"/>
                <a:cs typeface="+mn-cs"/>
              </a:rPr>
              <a:t>Peter </a:t>
            </a:r>
            <a:r>
              <a:rPr kumimoji="0" lang="en-US" sz="2933" b="1" i="0" u="none" strike="noStrike" kern="1200" cap="none" spc="0" normalizeH="0" baseline="0" noProof="0" err="1">
                <a:ln>
                  <a:noFill/>
                </a:ln>
                <a:solidFill>
                  <a:srgbClr val="FFFFFF"/>
                </a:solidFill>
                <a:effectLst/>
                <a:uLnTx/>
                <a:uFillTx/>
                <a:latin typeface="Roboto Condensed"/>
                <a:ea typeface="+mn-ea"/>
                <a:cs typeface="+mn-cs"/>
              </a:rPr>
              <a:t>Cosemans</a:t>
            </a:r>
            <a:endParaRPr kumimoji="0" lang="uk-UA" sz="2933" b="1" i="0" u="none" strike="noStrike" kern="1200" cap="none" spc="0" normalizeH="0" baseline="0" noProof="0">
              <a:ln>
                <a:noFill/>
              </a:ln>
              <a:solidFill>
                <a:srgbClr val="FFFFFF"/>
              </a:solidFill>
              <a:effectLst/>
              <a:uLnTx/>
              <a:uFillTx/>
              <a:latin typeface="Roboto Condensed"/>
              <a:ea typeface="+mn-ea"/>
              <a:cs typeface="+mn-cs"/>
            </a:endParaRPr>
          </a:p>
        </p:txBody>
      </p:sp>
      <p:pic>
        <p:nvPicPr>
          <p:cNvPr id="12" name="Graphic 11">
            <a:extLst>
              <a:ext uri="{FF2B5EF4-FFF2-40B4-BE49-F238E27FC236}">
                <a16:creationId xmlns:a16="http://schemas.microsoft.com/office/drawing/2014/main" id="{2EC06FF8-1138-6B41-3A24-AE4B0157DA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4215" y="6496629"/>
            <a:ext cx="990304" cy="236409"/>
          </a:xfrm>
          <a:prstGeom prst="rect">
            <a:avLst/>
          </a:prstGeom>
        </p:spPr>
      </p:pic>
      <p:sp>
        <p:nvSpPr>
          <p:cNvPr id="16" name="TextBox 15">
            <a:extLst>
              <a:ext uri="{FF2B5EF4-FFF2-40B4-BE49-F238E27FC236}">
                <a16:creationId xmlns:a16="http://schemas.microsoft.com/office/drawing/2014/main" id="{78F92A35-B694-6D24-3384-D6CAAE39076C}"/>
              </a:ext>
            </a:extLst>
          </p:cNvPr>
          <p:cNvSpPr txBox="1"/>
          <p:nvPr/>
        </p:nvSpPr>
        <p:spPr>
          <a:xfrm>
            <a:off x="9999998" y="6280586"/>
            <a:ext cx="1225549" cy="297454"/>
          </a:xfrm>
          <a:prstGeom prst="rect">
            <a:avLst/>
          </a:prstGeom>
          <a:noFill/>
        </p:spPr>
        <p:txBody>
          <a:bodyPr wrap="square" rtlCol="0">
            <a:sp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kumimoji="0" lang="en-US" sz="1333" b="0" i="0" u="none" strike="noStrike" kern="1200" cap="none" spc="0" normalizeH="0" baseline="0" noProof="0">
                <a:ln>
                  <a:noFill/>
                </a:ln>
                <a:solidFill>
                  <a:srgbClr val="FFFFFF"/>
                </a:solidFill>
                <a:effectLst/>
                <a:uLnTx/>
                <a:uFillTx/>
                <a:latin typeface="Roboto"/>
                <a:ea typeface="+mn-ea"/>
                <a:cs typeface="+mn-cs"/>
              </a:rPr>
              <a:t>Intellua</a:t>
            </a:r>
          </a:p>
        </p:txBody>
      </p:sp>
      <p:pic>
        <p:nvPicPr>
          <p:cNvPr id="4" name="Picture Placeholder 3" descr="A person with a beard&#10;&#10;AI-generated content may be incorrect.">
            <a:extLst>
              <a:ext uri="{FF2B5EF4-FFF2-40B4-BE49-F238E27FC236}">
                <a16:creationId xmlns:a16="http://schemas.microsoft.com/office/drawing/2014/main" id="{7F356326-4869-8863-50FA-DB715676742B}"/>
              </a:ext>
            </a:extLst>
          </p:cNvPr>
          <p:cNvPicPr>
            <a:picLocks noGrp="1" noChangeAspect="1"/>
          </p:cNvPicPr>
          <p:nvPr>
            <p:ph type="pic" sz="quarter" idx="11"/>
          </p:nvPr>
        </p:nvPicPr>
        <p:blipFill>
          <a:blip r:embed="rId5"/>
          <a:srcRect l="1479" r="1479"/>
          <a:stretch>
            <a:fillRect/>
          </a:stretch>
        </p:blipFill>
        <p:spPr/>
      </p:pic>
      <p:sp>
        <p:nvSpPr>
          <p:cNvPr id="5" name="TextBox 4">
            <a:extLst>
              <a:ext uri="{FF2B5EF4-FFF2-40B4-BE49-F238E27FC236}">
                <a16:creationId xmlns:a16="http://schemas.microsoft.com/office/drawing/2014/main" id="{02B5F346-5064-8F6E-C1E0-536C3479478A}"/>
              </a:ext>
            </a:extLst>
          </p:cNvPr>
          <p:cNvSpPr txBox="1"/>
          <p:nvPr/>
        </p:nvSpPr>
        <p:spPr>
          <a:xfrm>
            <a:off x="8025493" y="2680856"/>
            <a:ext cx="2906608" cy="297454"/>
          </a:xfrm>
          <a:prstGeom prst="rect">
            <a:avLst/>
          </a:prstGeom>
          <a:noFill/>
        </p:spPr>
        <p:txBody>
          <a:bodyPr wrap="square" rtlCol="0">
            <a:spAutoFit/>
          </a:bodyPr>
          <a:lstStyle/>
          <a:p>
            <a:pPr algn="r" defTabSz="914446">
              <a:defRPr/>
            </a:pPr>
            <a:r>
              <a:rPr lang="en-US" sz="1333">
                <a:solidFill>
                  <a:srgbClr val="FFFFFF"/>
                </a:solidFill>
                <a:latin typeface="Roboto"/>
              </a:rPr>
              <a:t>Coach &amp; Trainer @ </a:t>
            </a:r>
            <a:r>
              <a:rPr lang="en-US" sz="1333" err="1">
                <a:solidFill>
                  <a:srgbClr val="FFFFFF"/>
                </a:solidFill>
                <a:latin typeface="Roboto"/>
              </a:rPr>
              <a:t>Euricom</a:t>
            </a:r>
            <a:endParaRPr lang="en-US" sz="1333">
              <a:solidFill>
                <a:srgbClr val="FFFFFF"/>
              </a:solidFill>
              <a:latin typeface="Roboto"/>
            </a:endParaRPr>
          </a:p>
        </p:txBody>
      </p:sp>
    </p:spTree>
    <p:extLst>
      <p:ext uri="{BB962C8B-B14F-4D97-AF65-F5344CB8AC3E}">
        <p14:creationId xmlns:p14="http://schemas.microsoft.com/office/powerpoint/2010/main" val="355368521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E4DC4-F339-1B75-1A88-67DF1E718A99}"/>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A903CFF0-8327-83F3-769A-701AB9152C95}"/>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D58CE862-E6D4-2230-5137-B23544560790}"/>
              </a:ext>
            </a:extLst>
          </p:cNvPr>
          <p:cNvSpPr>
            <a:spLocks noGrp="1"/>
          </p:cNvSpPr>
          <p:nvPr>
            <p:ph type="title"/>
          </p:nvPr>
        </p:nvSpPr>
        <p:spPr/>
        <p:txBody>
          <a:bodyPr/>
          <a:lstStyle/>
          <a:p>
            <a:r>
              <a:rPr lang="en-US"/>
              <a:t>What are </a:t>
            </a:r>
            <a:r>
              <a:rPr lang="en-US">
                <a:gradFill>
                  <a:gsLst>
                    <a:gs pos="100000">
                      <a:schemeClr val="accent5"/>
                    </a:gs>
                    <a:gs pos="75000">
                      <a:schemeClr val="accent4"/>
                    </a:gs>
                    <a:gs pos="50000">
                      <a:schemeClr val="accent3"/>
                    </a:gs>
                    <a:gs pos="25000">
                      <a:schemeClr val="accent2"/>
                    </a:gs>
                    <a:gs pos="0">
                      <a:schemeClr val="accent1"/>
                    </a:gs>
                  </a:gsLst>
                  <a:lin ang="9000000" scaled="0"/>
                </a:gradFill>
              </a:rPr>
              <a:t>Context </a:t>
            </a:r>
            <a:r>
              <a:rPr lang="en-US"/>
              <a:t>Windows?</a:t>
            </a:r>
          </a:p>
        </p:txBody>
      </p:sp>
      <p:sp>
        <p:nvSpPr>
          <p:cNvPr id="2" name="Text Placeholder 1">
            <a:extLst>
              <a:ext uri="{FF2B5EF4-FFF2-40B4-BE49-F238E27FC236}">
                <a16:creationId xmlns:a16="http://schemas.microsoft.com/office/drawing/2014/main" id="{4CBB1917-386E-8017-D6EF-3E4C9F430895}"/>
              </a:ext>
            </a:extLst>
          </p:cNvPr>
          <p:cNvSpPr>
            <a:spLocks noGrp="1"/>
          </p:cNvSpPr>
          <p:nvPr>
            <p:ph type="body" sz="quarter" idx="12"/>
          </p:nvPr>
        </p:nvSpPr>
        <p:spPr/>
        <p:txBody>
          <a:bodyPr/>
          <a:lstStyle/>
          <a:p>
            <a:r>
              <a:rPr lang="en-US"/>
              <a:t>Context window refers to surrounding text used by the model to understand the current token.</a:t>
            </a:r>
          </a:p>
          <a:p>
            <a:endParaRPr lang="en-US"/>
          </a:p>
          <a:p>
            <a:r>
              <a:rPr lang="en-US"/>
              <a:t>It’s like having a ‘memory’ of recent words or sentences.</a:t>
            </a:r>
          </a:p>
          <a:p>
            <a:endParaRPr lang="en-US"/>
          </a:p>
          <a:p>
            <a:r>
              <a:rPr lang="en-US"/>
              <a:t>Larger context windows allow the model to take more surrounding text into account.</a:t>
            </a:r>
          </a:p>
        </p:txBody>
      </p:sp>
      <p:pic>
        <p:nvPicPr>
          <p:cNvPr id="7" name="Picture 2" descr="How to use LLMs to Generate Coherent Long-Form Content using Hierarchical  Expansion - OpenCredo">
            <a:extLst>
              <a:ext uri="{FF2B5EF4-FFF2-40B4-BE49-F238E27FC236}">
                <a16:creationId xmlns:a16="http://schemas.microsoft.com/office/drawing/2014/main" id="{DA2020AA-2948-F80D-A217-DD200823D7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2405" y="1089002"/>
            <a:ext cx="6239995" cy="4679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499037"/>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08A439-64E3-D2AE-CB11-3A609DC9843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BA868BF-63A9-E0E9-7694-F20FBA761AAB}"/>
              </a:ext>
            </a:extLst>
          </p:cNvPr>
          <p:cNvPicPr>
            <a:picLocks noChangeAspect="1"/>
          </p:cNvPicPr>
          <p:nvPr/>
        </p:nvPicPr>
        <p:blipFill>
          <a:blip r:embed="rId3"/>
          <a:stretch>
            <a:fillRect/>
          </a:stretch>
        </p:blipFill>
        <p:spPr>
          <a:xfrm>
            <a:off x="7620000" y="0"/>
            <a:ext cx="4572000" cy="6858000"/>
          </a:xfrm>
          <a:prstGeom prst="rect">
            <a:avLst/>
          </a:prstGeom>
        </p:spPr>
      </p:pic>
      <p:sp>
        <p:nvSpPr>
          <p:cNvPr id="3" name="Text 0">
            <a:extLst>
              <a:ext uri="{FF2B5EF4-FFF2-40B4-BE49-F238E27FC236}">
                <a16:creationId xmlns:a16="http://schemas.microsoft.com/office/drawing/2014/main" id="{7AB8AFA6-6CB1-FDFF-4728-143B7CE6A5CD}"/>
              </a:ext>
            </a:extLst>
          </p:cNvPr>
          <p:cNvSpPr/>
          <p:nvPr/>
        </p:nvSpPr>
        <p:spPr>
          <a:xfrm>
            <a:off x="661492" y="1761034"/>
            <a:ext cx="6297018" cy="1299369"/>
          </a:xfrm>
          <a:prstGeom prst="rect">
            <a:avLst/>
          </a:prstGeom>
          <a:noFill/>
          <a:ln/>
        </p:spPr>
        <p:txBody>
          <a:bodyPr wrap="squar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Introduction to Chat Models and LLMs</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 1">
            <a:extLst>
              <a:ext uri="{FF2B5EF4-FFF2-40B4-BE49-F238E27FC236}">
                <a16:creationId xmlns:a16="http://schemas.microsoft.com/office/drawing/2014/main" id="{D313C2CE-F1ED-BFB3-0A26-4FDD75AD0A6F}"/>
              </a:ext>
            </a:extLst>
          </p:cNvPr>
          <p:cNvSpPr/>
          <p:nvPr/>
        </p:nvSpPr>
        <p:spPr>
          <a:xfrm>
            <a:off x="661492" y="3343870"/>
            <a:ext cx="6297018" cy="1209675"/>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Large Language Models (LLMs) power modern chat applications. They handle tasks like text generation, translation, and summarization. This presentation covers features, integrations, and best practices for using chat models.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17688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48C517-6AE7-6CCA-3F68-9FC0CA4C6F6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C3DA0B6-AA23-2198-4931-EA9ACBA75810}"/>
              </a:ext>
            </a:extLst>
          </p:cNvPr>
          <p:cNvPicPr>
            <a:picLocks noChangeAspect="1"/>
          </p:cNvPicPr>
          <p:nvPr/>
        </p:nvPicPr>
        <p:blipFill>
          <a:blip r:embed="rId3"/>
          <a:stretch>
            <a:fillRect/>
          </a:stretch>
        </p:blipFill>
        <p:spPr>
          <a:xfrm>
            <a:off x="7620000" y="0"/>
            <a:ext cx="4572000" cy="6858000"/>
          </a:xfrm>
          <a:prstGeom prst="rect">
            <a:avLst/>
          </a:prstGeom>
        </p:spPr>
      </p:pic>
      <p:sp>
        <p:nvSpPr>
          <p:cNvPr id="3" name="Text 0">
            <a:extLst>
              <a:ext uri="{FF2B5EF4-FFF2-40B4-BE49-F238E27FC236}">
                <a16:creationId xmlns:a16="http://schemas.microsoft.com/office/drawing/2014/main" id="{4ED7292F-10CF-579E-8084-504FE0106D93}"/>
              </a:ext>
            </a:extLst>
          </p:cNvPr>
          <p:cNvSpPr/>
          <p:nvPr/>
        </p:nvSpPr>
        <p:spPr>
          <a:xfrm>
            <a:off x="661492" y="1471514"/>
            <a:ext cx="6297018" cy="1299369"/>
          </a:xfrm>
          <a:prstGeom prst="rect">
            <a:avLst/>
          </a:prstGeom>
          <a:noFill/>
          <a:ln/>
        </p:spPr>
        <p:txBody>
          <a:bodyPr wrap="squar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Key Features of Chat Models</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4" name="Image 1" descr="preencoded.png">
            <a:extLst>
              <a:ext uri="{FF2B5EF4-FFF2-40B4-BE49-F238E27FC236}">
                <a16:creationId xmlns:a16="http://schemas.microsoft.com/office/drawing/2014/main" id="{E3BAF889-60E7-0532-42C2-A1E9D6DAAEF2}"/>
              </a:ext>
            </a:extLst>
          </p:cNvPr>
          <p:cNvPicPr>
            <a:picLocks noChangeAspect="1"/>
          </p:cNvPicPr>
          <p:nvPr/>
        </p:nvPicPr>
        <p:blipFill>
          <a:blip r:embed="rId4"/>
          <a:stretch>
            <a:fillRect/>
          </a:stretch>
        </p:blipFill>
        <p:spPr>
          <a:xfrm>
            <a:off x="661492" y="3054350"/>
            <a:ext cx="472480" cy="472480"/>
          </a:xfrm>
          <a:prstGeom prst="rect">
            <a:avLst/>
          </a:prstGeom>
        </p:spPr>
      </p:pic>
      <p:sp>
        <p:nvSpPr>
          <p:cNvPr id="5" name="Text 1">
            <a:extLst>
              <a:ext uri="{FF2B5EF4-FFF2-40B4-BE49-F238E27FC236}">
                <a16:creationId xmlns:a16="http://schemas.microsoft.com/office/drawing/2014/main" id="{AE9F4D03-0326-9BF1-9C05-6CA6FA9CF3CF}"/>
              </a:ext>
            </a:extLst>
          </p:cNvPr>
          <p:cNvSpPr/>
          <p:nvPr/>
        </p:nvSpPr>
        <p:spPr>
          <a:xfrm>
            <a:off x="661492" y="3715842"/>
            <a:ext cx="1909961"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Tool Calling</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 2">
            <a:extLst>
              <a:ext uri="{FF2B5EF4-FFF2-40B4-BE49-F238E27FC236}">
                <a16:creationId xmlns:a16="http://schemas.microsoft.com/office/drawing/2014/main" id="{D3AB5DFA-4085-8C8C-AB67-47E3A60B9C74}"/>
              </a:ext>
            </a:extLst>
          </p:cNvPr>
          <p:cNvSpPr/>
          <p:nvPr/>
        </p:nvSpPr>
        <p:spPr>
          <a:xfrm>
            <a:off x="661492" y="4154190"/>
            <a:ext cx="1909961" cy="907257"/>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Connect LLMs to external APIs and databases.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 name="Image 2" descr="preencoded.png">
            <a:extLst>
              <a:ext uri="{FF2B5EF4-FFF2-40B4-BE49-F238E27FC236}">
                <a16:creationId xmlns:a16="http://schemas.microsoft.com/office/drawing/2014/main" id="{B6DED2E5-53E8-0B2B-8244-7B2AD1E77D8A}"/>
              </a:ext>
            </a:extLst>
          </p:cNvPr>
          <p:cNvPicPr>
            <a:picLocks noChangeAspect="1"/>
          </p:cNvPicPr>
          <p:nvPr/>
        </p:nvPicPr>
        <p:blipFill>
          <a:blip r:embed="rId5"/>
          <a:stretch>
            <a:fillRect/>
          </a:stretch>
        </p:blipFill>
        <p:spPr>
          <a:xfrm>
            <a:off x="2854920" y="3054350"/>
            <a:ext cx="472480" cy="472480"/>
          </a:xfrm>
          <a:prstGeom prst="rect">
            <a:avLst/>
          </a:prstGeom>
        </p:spPr>
      </p:pic>
      <p:sp>
        <p:nvSpPr>
          <p:cNvPr id="8" name="Text 3">
            <a:extLst>
              <a:ext uri="{FF2B5EF4-FFF2-40B4-BE49-F238E27FC236}">
                <a16:creationId xmlns:a16="http://schemas.microsoft.com/office/drawing/2014/main" id="{EEF2E880-41A8-F19F-467F-1E983904EA44}"/>
              </a:ext>
            </a:extLst>
          </p:cNvPr>
          <p:cNvSpPr/>
          <p:nvPr/>
        </p:nvSpPr>
        <p:spPr>
          <a:xfrm>
            <a:off x="2854920" y="3715842"/>
            <a:ext cx="1910060" cy="649883"/>
          </a:xfrm>
          <a:prstGeom prst="rect">
            <a:avLst/>
          </a:prstGeom>
          <a:noFill/>
          <a:ln/>
        </p:spPr>
        <p:txBody>
          <a:bodyPr wrap="squar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Structured Output</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4">
            <a:extLst>
              <a:ext uri="{FF2B5EF4-FFF2-40B4-BE49-F238E27FC236}">
                <a16:creationId xmlns:a16="http://schemas.microsoft.com/office/drawing/2014/main" id="{FC7DA352-F275-5989-C586-D3FC0BA3CA5D}"/>
              </a:ext>
            </a:extLst>
          </p:cNvPr>
          <p:cNvSpPr/>
          <p:nvPr/>
        </p:nvSpPr>
        <p:spPr>
          <a:xfrm>
            <a:off x="2854920" y="4154190"/>
            <a:ext cx="1910060" cy="907257"/>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Get responses in formats like JSON for easy data extraction.</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0" name="Image 3" descr="preencoded.png">
            <a:extLst>
              <a:ext uri="{FF2B5EF4-FFF2-40B4-BE49-F238E27FC236}">
                <a16:creationId xmlns:a16="http://schemas.microsoft.com/office/drawing/2014/main" id="{711386A4-73DD-77A8-6754-1976ACA7E505}"/>
              </a:ext>
            </a:extLst>
          </p:cNvPr>
          <p:cNvPicPr>
            <a:picLocks noChangeAspect="1"/>
          </p:cNvPicPr>
          <p:nvPr/>
        </p:nvPicPr>
        <p:blipFill>
          <a:blip r:embed="rId6"/>
          <a:stretch>
            <a:fillRect/>
          </a:stretch>
        </p:blipFill>
        <p:spPr>
          <a:xfrm>
            <a:off x="5048448" y="3054350"/>
            <a:ext cx="472480" cy="472480"/>
          </a:xfrm>
          <a:prstGeom prst="rect">
            <a:avLst/>
          </a:prstGeom>
        </p:spPr>
      </p:pic>
      <p:sp>
        <p:nvSpPr>
          <p:cNvPr id="11" name="Text 5">
            <a:extLst>
              <a:ext uri="{FF2B5EF4-FFF2-40B4-BE49-F238E27FC236}">
                <a16:creationId xmlns:a16="http://schemas.microsoft.com/office/drawing/2014/main" id="{3179316A-AE63-D067-7AF9-3E1EF47FB71B}"/>
              </a:ext>
            </a:extLst>
          </p:cNvPr>
          <p:cNvSpPr/>
          <p:nvPr/>
        </p:nvSpPr>
        <p:spPr>
          <a:xfrm>
            <a:off x="5048449" y="3715842"/>
            <a:ext cx="1909961"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Multimodality</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Text 6">
            <a:extLst>
              <a:ext uri="{FF2B5EF4-FFF2-40B4-BE49-F238E27FC236}">
                <a16:creationId xmlns:a16="http://schemas.microsoft.com/office/drawing/2014/main" id="{61A000AF-E56F-FDA2-786F-C60BCD7F5AD4}"/>
              </a:ext>
            </a:extLst>
          </p:cNvPr>
          <p:cNvSpPr/>
          <p:nvPr/>
        </p:nvSpPr>
        <p:spPr>
          <a:xfrm>
            <a:off x="5048449" y="4154190"/>
            <a:ext cx="1909961" cy="907257"/>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Process images, audio, and video, not just text.</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3837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786873-674A-E578-3E6C-AA60A26C5AF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2FA9872-361F-B458-9134-29551A86966E}"/>
              </a:ext>
            </a:extLst>
          </p:cNvPr>
          <p:cNvSpPr/>
          <p:nvPr/>
        </p:nvSpPr>
        <p:spPr>
          <a:xfrm>
            <a:off x="661492" y="1940025"/>
            <a:ext cx="5976739" cy="649684"/>
          </a:xfrm>
          <a:prstGeom prst="rect">
            <a:avLst/>
          </a:prstGeom>
          <a:noFill/>
          <a:ln/>
        </p:spPr>
        <p:txBody>
          <a:bodyPr wrap="non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OpenAI API: Integrations and Interface</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 1">
            <a:extLst>
              <a:ext uri="{FF2B5EF4-FFF2-40B4-BE49-F238E27FC236}">
                <a16:creationId xmlns:a16="http://schemas.microsoft.com/office/drawing/2014/main" id="{20F8542A-782C-0FAE-0054-AFB44B96345E}"/>
              </a:ext>
            </a:extLst>
          </p:cNvPr>
          <p:cNvSpPr/>
          <p:nvPr/>
        </p:nvSpPr>
        <p:spPr>
          <a:xfrm>
            <a:off x="661492" y="3062188"/>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F95F88"/>
                </a:solidFill>
                <a:effectLst/>
                <a:uLnTx/>
                <a:uFillTx/>
                <a:latin typeface="Petrona Bold" pitchFamily="34" charset="0"/>
                <a:ea typeface="Petrona Bold" pitchFamily="34" charset="-122"/>
                <a:cs typeface="Petrona Bold" pitchFamily="34" charset="-120"/>
              </a:rPr>
              <a:t>Integrations</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 2">
            <a:extLst>
              <a:ext uri="{FF2B5EF4-FFF2-40B4-BE49-F238E27FC236}">
                <a16:creationId xmlns:a16="http://schemas.microsoft.com/office/drawing/2014/main" id="{56541D3F-D9FF-A293-B38B-024FA628D454}"/>
              </a:ext>
            </a:extLst>
          </p:cNvPr>
          <p:cNvSpPr/>
          <p:nvPr/>
        </p:nvSpPr>
        <p:spPr>
          <a:xfrm>
            <a:off x="661492" y="3576142"/>
            <a:ext cx="5203924" cy="604838"/>
          </a:xfrm>
          <a:prstGeom prst="rect">
            <a:avLst/>
          </a:prstGeom>
          <a:noFill/>
          <a:ln/>
        </p:spPr>
        <p:txBody>
          <a:bodyPr wrap="square" lIns="0" tIns="0" rIns="0" bIns="0" rtlCol="0" anchor="t"/>
          <a:lstStyle/>
          <a:p>
            <a:pPr marL="285739" marR="0" lvl="0" indent="-285739" algn="l" defTabSz="761970" rtl="0" eaLnBrk="1" fontAlgn="auto" latinLnBrk="0" hangingPunct="1">
              <a:lnSpc>
                <a:spcPts val="2375"/>
              </a:lnSpc>
              <a:spcBef>
                <a:spcPts val="0"/>
              </a:spcBef>
              <a:spcAft>
                <a:spcPts val="0"/>
              </a:spcAft>
              <a:buClrTx/>
              <a:buSzPct val="100000"/>
              <a:buFontTx/>
              <a:buChar char="•"/>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Supports providers like OpenAI, Google, Microsoft, Hugging Face.</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3">
            <a:extLst>
              <a:ext uri="{FF2B5EF4-FFF2-40B4-BE49-F238E27FC236}">
                <a16:creationId xmlns:a16="http://schemas.microsoft.com/office/drawing/2014/main" id="{37BB25B0-5423-2A08-7A3A-11FC58CB5882}"/>
              </a:ext>
            </a:extLst>
          </p:cNvPr>
          <p:cNvSpPr/>
          <p:nvPr/>
        </p:nvSpPr>
        <p:spPr>
          <a:xfrm>
            <a:off x="661492" y="4247059"/>
            <a:ext cx="5203924" cy="302419"/>
          </a:xfrm>
          <a:prstGeom prst="rect">
            <a:avLst/>
          </a:prstGeom>
          <a:noFill/>
          <a:ln/>
        </p:spPr>
        <p:txBody>
          <a:bodyPr wrap="none" lIns="0" tIns="0" rIns="0" bIns="0" rtlCol="0" anchor="t"/>
          <a:lstStyle/>
          <a:p>
            <a:pPr marL="285739" marR="0" lvl="0" indent="-285739" algn="l" defTabSz="761970" rtl="0" eaLnBrk="1" fontAlgn="auto" latinLnBrk="0" hangingPunct="1">
              <a:lnSpc>
                <a:spcPts val="2375"/>
              </a:lnSpc>
              <a:spcBef>
                <a:spcPts val="0"/>
              </a:spcBef>
              <a:spcAft>
                <a:spcPts val="0"/>
              </a:spcAft>
              <a:buClrTx/>
              <a:buSzPct val="100000"/>
              <a:buFontTx/>
              <a:buChar char="•"/>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Official and community models available.</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 4">
            <a:extLst>
              <a:ext uri="{FF2B5EF4-FFF2-40B4-BE49-F238E27FC236}">
                <a16:creationId xmlns:a16="http://schemas.microsoft.com/office/drawing/2014/main" id="{E6B57735-08CB-B6C3-F428-D557CC426CC2}"/>
              </a:ext>
            </a:extLst>
          </p:cNvPr>
          <p:cNvSpPr/>
          <p:nvPr/>
        </p:nvSpPr>
        <p:spPr>
          <a:xfrm>
            <a:off x="6332934" y="3062188"/>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F95F88"/>
                </a:solidFill>
                <a:effectLst/>
                <a:uLnTx/>
                <a:uFillTx/>
                <a:latin typeface="Petrona Bold" pitchFamily="34" charset="0"/>
                <a:ea typeface="Petrona Bold" pitchFamily="34" charset="-122"/>
                <a:cs typeface="Petrona Bold" pitchFamily="34" charset="-120"/>
              </a:rPr>
              <a:t>Interface</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 5">
            <a:extLst>
              <a:ext uri="{FF2B5EF4-FFF2-40B4-BE49-F238E27FC236}">
                <a16:creationId xmlns:a16="http://schemas.microsoft.com/office/drawing/2014/main" id="{716DABCC-A60B-A60D-F099-298004B9D10B}"/>
              </a:ext>
            </a:extLst>
          </p:cNvPr>
          <p:cNvSpPr/>
          <p:nvPr/>
        </p:nvSpPr>
        <p:spPr>
          <a:xfrm>
            <a:off x="6332935" y="3576142"/>
            <a:ext cx="5203924" cy="604838"/>
          </a:xfrm>
          <a:prstGeom prst="rect">
            <a:avLst/>
          </a:prstGeom>
          <a:noFill/>
          <a:ln/>
        </p:spPr>
        <p:txBody>
          <a:bodyPr wrap="square" lIns="0" tIns="0" rIns="0" bIns="0" rtlCol="0" anchor="t"/>
          <a:lstStyle/>
          <a:p>
            <a:pPr marL="285739" marR="0" lvl="0" indent="-285739" algn="l" defTabSz="761970" rtl="0" eaLnBrk="1" fontAlgn="auto" latinLnBrk="0" hangingPunct="1">
              <a:lnSpc>
                <a:spcPts val="2375"/>
              </a:lnSpc>
              <a:spcBef>
                <a:spcPts val="0"/>
              </a:spcBef>
              <a:spcAft>
                <a:spcPts val="0"/>
              </a:spcAft>
              <a:buClrTx/>
              <a:buSzPct val="100000"/>
              <a:buFontTx/>
              <a:buChar char="•"/>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Standard parameters: model, temperature, max tokens, timeout.</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ext 6">
            <a:extLst>
              <a:ext uri="{FF2B5EF4-FFF2-40B4-BE49-F238E27FC236}">
                <a16:creationId xmlns:a16="http://schemas.microsoft.com/office/drawing/2014/main" id="{B13F9F2B-2FCA-AE86-AF3C-7A2E9A96262F}"/>
              </a:ext>
            </a:extLst>
          </p:cNvPr>
          <p:cNvSpPr/>
          <p:nvPr/>
        </p:nvSpPr>
        <p:spPr>
          <a:xfrm>
            <a:off x="6332935" y="4247059"/>
            <a:ext cx="5203924" cy="604838"/>
          </a:xfrm>
          <a:prstGeom prst="rect">
            <a:avLst/>
          </a:prstGeom>
          <a:noFill/>
          <a:ln/>
        </p:spPr>
        <p:txBody>
          <a:bodyPr wrap="square" lIns="0" tIns="0" rIns="0" bIns="0" rtlCol="0" anchor="t"/>
          <a:lstStyle/>
          <a:p>
            <a:pPr marL="285739" marR="0" lvl="0" indent="-285739" algn="l" defTabSz="761970" rtl="0" eaLnBrk="1" fontAlgn="auto" latinLnBrk="0" hangingPunct="1">
              <a:lnSpc>
                <a:spcPts val="2375"/>
              </a:lnSpc>
              <a:spcBef>
                <a:spcPts val="0"/>
              </a:spcBef>
              <a:spcAft>
                <a:spcPts val="0"/>
              </a:spcAft>
              <a:buClrTx/>
              <a:buSzPct val="100000"/>
              <a:buFontTx/>
              <a:buChar char="•"/>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Key methods: invoke, stream, batch, tools, structured_output.</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46054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638C4-ACAC-39F4-3F09-214AF6765732}"/>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7FF2CD4-6568-7AD4-6715-244362333EA7}"/>
              </a:ext>
            </a:extLst>
          </p:cNvPr>
          <p:cNvPicPr>
            <a:picLocks noChangeAspect="1"/>
          </p:cNvPicPr>
          <p:nvPr/>
        </p:nvPicPr>
        <p:blipFill>
          <a:blip r:embed="rId3"/>
          <a:stretch>
            <a:fillRect/>
          </a:stretch>
        </p:blipFill>
        <p:spPr>
          <a:xfrm>
            <a:off x="7620000" y="0"/>
            <a:ext cx="4572000" cy="6858000"/>
          </a:xfrm>
          <a:prstGeom prst="rect">
            <a:avLst/>
          </a:prstGeom>
        </p:spPr>
      </p:pic>
      <p:sp>
        <p:nvSpPr>
          <p:cNvPr id="3" name="Text 0">
            <a:extLst>
              <a:ext uri="{FF2B5EF4-FFF2-40B4-BE49-F238E27FC236}">
                <a16:creationId xmlns:a16="http://schemas.microsoft.com/office/drawing/2014/main" id="{66F5367A-E9FF-C14F-F181-92953ED0C988}"/>
              </a:ext>
            </a:extLst>
          </p:cNvPr>
          <p:cNvSpPr/>
          <p:nvPr/>
        </p:nvSpPr>
        <p:spPr>
          <a:xfrm>
            <a:off x="661492" y="1912244"/>
            <a:ext cx="6297018" cy="1299369"/>
          </a:xfrm>
          <a:prstGeom prst="rect">
            <a:avLst/>
          </a:prstGeom>
          <a:noFill/>
          <a:ln/>
        </p:spPr>
        <p:txBody>
          <a:bodyPr wrap="squar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Understanding Messages in Chat Models</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 1">
            <a:extLst>
              <a:ext uri="{FF2B5EF4-FFF2-40B4-BE49-F238E27FC236}">
                <a16:creationId xmlns:a16="http://schemas.microsoft.com/office/drawing/2014/main" id="{36359266-A5C7-47A6-299F-75E6DED368FA}"/>
              </a:ext>
            </a:extLst>
          </p:cNvPr>
          <p:cNvSpPr/>
          <p:nvPr/>
        </p:nvSpPr>
        <p:spPr>
          <a:xfrm>
            <a:off x="661492" y="3495080"/>
            <a:ext cx="6297018" cy="907257"/>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Messages are the core unit of communication in chat models. Each message has a role and content, plus optional metadata. OpenAI provides a unified format for messages across different chat models.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2558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FB61F-1F24-3086-28A8-CF3DDFE65B2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020CF1E-2659-FE96-F9EA-6B8302BD36FA}"/>
              </a:ext>
            </a:extLst>
          </p:cNvPr>
          <p:cNvSpPr/>
          <p:nvPr/>
        </p:nvSpPr>
        <p:spPr>
          <a:xfrm>
            <a:off x="661492" y="2072283"/>
            <a:ext cx="5198070" cy="649684"/>
          </a:xfrm>
          <a:prstGeom prst="rect">
            <a:avLst/>
          </a:prstGeom>
          <a:noFill/>
          <a:ln/>
        </p:spPr>
        <p:txBody>
          <a:bodyPr wrap="non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What Is a Message?</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 1">
            <a:extLst>
              <a:ext uri="{FF2B5EF4-FFF2-40B4-BE49-F238E27FC236}">
                <a16:creationId xmlns:a16="http://schemas.microsoft.com/office/drawing/2014/main" id="{DA69FC0A-0F9E-F3BF-F92C-1640F7E5620B}"/>
              </a:ext>
            </a:extLst>
          </p:cNvPr>
          <p:cNvSpPr/>
          <p:nvPr/>
        </p:nvSpPr>
        <p:spPr>
          <a:xfrm>
            <a:off x="661492" y="3194447"/>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F95F88"/>
                </a:solidFill>
                <a:effectLst/>
                <a:uLnTx/>
                <a:uFillTx/>
                <a:latin typeface="Petrona Bold" pitchFamily="34" charset="0"/>
                <a:ea typeface="Petrona Bold" pitchFamily="34" charset="-122"/>
                <a:cs typeface="Petrona Bold" pitchFamily="34" charset="-120"/>
              </a:rPr>
              <a:t>Definition</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 2">
            <a:extLst>
              <a:ext uri="{FF2B5EF4-FFF2-40B4-BE49-F238E27FC236}">
                <a16:creationId xmlns:a16="http://schemas.microsoft.com/office/drawing/2014/main" id="{4358A7D0-A8A9-CE01-BE24-F940B2A29C38}"/>
              </a:ext>
            </a:extLst>
          </p:cNvPr>
          <p:cNvSpPr/>
          <p:nvPr/>
        </p:nvSpPr>
        <p:spPr>
          <a:xfrm>
            <a:off x="661492" y="3708400"/>
            <a:ext cx="5203924" cy="907257"/>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A message represents input, output, or context in a conversation. It contains a role, content, and sometimes metadata.</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3">
            <a:extLst>
              <a:ext uri="{FF2B5EF4-FFF2-40B4-BE49-F238E27FC236}">
                <a16:creationId xmlns:a16="http://schemas.microsoft.com/office/drawing/2014/main" id="{7F9EA96F-3E58-FFD5-17AB-A28FAE7930D6}"/>
              </a:ext>
            </a:extLst>
          </p:cNvPr>
          <p:cNvSpPr/>
          <p:nvPr/>
        </p:nvSpPr>
        <p:spPr>
          <a:xfrm>
            <a:off x="6332934" y="3194447"/>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F95F88"/>
                </a:solidFill>
                <a:effectLst/>
                <a:uLnTx/>
                <a:uFillTx/>
                <a:latin typeface="Petrona Bold" pitchFamily="34" charset="0"/>
                <a:ea typeface="Petrona Bold" pitchFamily="34" charset="-122"/>
                <a:cs typeface="Petrona Bold" pitchFamily="34" charset="-120"/>
              </a:rPr>
              <a:t>Format</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 4">
            <a:extLst>
              <a:ext uri="{FF2B5EF4-FFF2-40B4-BE49-F238E27FC236}">
                <a16:creationId xmlns:a16="http://schemas.microsoft.com/office/drawing/2014/main" id="{16F9B121-19A9-925D-97B2-5D7755F186F6}"/>
              </a:ext>
            </a:extLst>
          </p:cNvPr>
          <p:cNvSpPr/>
          <p:nvPr/>
        </p:nvSpPr>
        <p:spPr>
          <a:xfrm>
            <a:off x="6332935" y="3708400"/>
            <a:ext cx="5203924" cy="604838"/>
          </a:xfrm>
          <a:prstGeom prst="rect">
            <a:avLst/>
          </a:prstGeom>
          <a:noFill/>
          <a:ln/>
        </p:spPr>
        <p:txBody>
          <a:bodyPr wrap="squar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OpenAI's unified message format allows easy use across chat models, regardless of provider-specific details.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05381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9E79B-AEA7-15D0-5529-C8C114C7392F}"/>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4676253-69D5-E714-769B-3F0F5E9392CF}"/>
              </a:ext>
            </a:extLst>
          </p:cNvPr>
          <p:cNvPicPr>
            <a:picLocks noChangeAspect="1"/>
          </p:cNvPicPr>
          <p:nvPr/>
        </p:nvPicPr>
        <p:blipFill>
          <a:blip r:embed="rId3"/>
          <a:stretch>
            <a:fillRect/>
          </a:stretch>
        </p:blipFill>
        <p:spPr>
          <a:xfrm>
            <a:off x="7620000" y="0"/>
            <a:ext cx="4572000" cy="6858000"/>
          </a:xfrm>
          <a:prstGeom prst="rect">
            <a:avLst/>
          </a:prstGeom>
        </p:spPr>
      </p:pic>
      <p:sp>
        <p:nvSpPr>
          <p:cNvPr id="3" name="Text 0">
            <a:extLst>
              <a:ext uri="{FF2B5EF4-FFF2-40B4-BE49-F238E27FC236}">
                <a16:creationId xmlns:a16="http://schemas.microsoft.com/office/drawing/2014/main" id="{C749C413-B1F3-9191-E040-FEA11742E2B9}"/>
              </a:ext>
            </a:extLst>
          </p:cNvPr>
          <p:cNvSpPr/>
          <p:nvPr/>
        </p:nvSpPr>
        <p:spPr>
          <a:xfrm>
            <a:off x="661492" y="772121"/>
            <a:ext cx="5711726" cy="649684"/>
          </a:xfrm>
          <a:prstGeom prst="rect">
            <a:avLst/>
          </a:prstGeom>
          <a:noFill/>
          <a:ln/>
        </p:spPr>
        <p:txBody>
          <a:bodyPr wrap="none" lIns="0" tIns="0" rIns="0" bIns="0" rtlCol="0" anchor="t"/>
          <a:lstStyle/>
          <a:p>
            <a:pPr marL="0" marR="0" lvl="0" indent="0" algn="l" defTabSz="761970" rtl="0" eaLnBrk="1" fontAlgn="auto" latinLnBrk="0" hangingPunct="1">
              <a:lnSpc>
                <a:spcPts val="5083"/>
              </a:lnSpc>
              <a:spcBef>
                <a:spcPts val="0"/>
              </a:spcBef>
              <a:spcAft>
                <a:spcPts val="0"/>
              </a:spcAft>
              <a:buClrTx/>
              <a:buSzTx/>
              <a:buFontTx/>
              <a:buNone/>
              <a:tabLst/>
              <a:defRPr/>
            </a:pPr>
            <a:r>
              <a:rPr kumimoji="0" lang="en-US" sz="4083" b="1" i="0" u="none" strike="noStrike" kern="0" cap="none" spc="-82" normalizeH="0" baseline="0" noProof="0">
                <a:ln>
                  <a:noFill/>
                </a:ln>
                <a:solidFill>
                  <a:srgbClr val="F95F88"/>
                </a:solidFill>
                <a:effectLst/>
                <a:uLnTx/>
                <a:uFillTx/>
                <a:latin typeface="Petrona Bold" pitchFamily="34" charset="0"/>
                <a:ea typeface="Petrona Bold" pitchFamily="34" charset="-122"/>
                <a:cs typeface="Petrona Bold" pitchFamily="34" charset="-120"/>
              </a:rPr>
              <a:t>Message Roles Explained</a:t>
            </a:r>
            <a:endParaRPr kumimoji="0" lang="en-US" sz="4083"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Shape 1">
            <a:extLst>
              <a:ext uri="{FF2B5EF4-FFF2-40B4-BE49-F238E27FC236}">
                <a16:creationId xmlns:a16="http://schemas.microsoft.com/office/drawing/2014/main" id="{F5781D73-C540-8CDE-606F-7C7EE562D4F9}"/>
              </a:ext>
            </a:extLst>
          </p:cNvPr>
          <p:cNvSpPr/>
          <p:nvPr/>
        </p:nvSpPr>
        <p:spPr>
          <a:xfrm>
            <a:off x="661491" y="1917898"/>
            <a:ext cx="425252" cy="425252"/>
          </a:xfrm>
          <a:prstGeom prst="roundRect">
            <a:avLst>
              <a:gd name="adj" fmla="val 18669"/>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2">
            <a:extLst>
              <a:ext uri="{FF2B5EF4-FFF2-40B4-BE49-F238E27FC236}">
                <a16:creationId xmlns:a16="http://schemas.microsoft.com/office/drawing/2014/main" id="{1E6440E7-A96C-61E8-FE93-9FA6947EB4A6}"/>
              </a:ext>
            </a:extLst>
          </p:cNvPr>
          <p:cNvSpPr/>
          <p:nvPr/>
        </p:nvSpPr>
        <p:spPr>
          <a:xfrm>
            <a:off x="1275755" y="1917898"/>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System / Developer</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 3">
            <a:extLst>
              <a:ext uri="{FF2B5EF4-FFF2-40B4-BE49-F238E27FC236}">
                <a16:creationId xmlns:a16="http://schemas.microsoft.com/office/drawing/2014/main" id="{164AC00A-0052-0861-CAC3-F3E4DA9D701B}"/>
              </a:ext>
            </a:extLst>
          </p:cNvPr>
          <p:cNvSpPr/>
          <p:nvPr/>
        </p:nvSpPr>
        <p:spPr>
          <a:xfrm>
            <a:off x="1275756" y="2356247"/>
            <a:ext cx="5682754" cy="302419"/>
          </a:xfrm>
          <a:prstGeom prst="rect">
            <a:avLst/>
          </a:prstGeom>
          <a:noFill/>
          <a:ln/>
        </p:spPr>
        <p:txBody>
          <a:bodyPr wrap="non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Directs model behavior and provides context.</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hape 4">
            <a:extLst>
              <a:ext uri="{FF2B5EF4-FFF2-40B4-BE49-F238E27FC236}">
                <a16:creationId xmlns:a16="http://schemas.microsoft.com/office/drawing/2014/main" id="{0B74A149-DE11-A707-AD1A-EAD329639B07}"/>
              </a:ext>
            </a:extLst>
          </p:cNvPr>
          <p:cNvSpPr/>
          <p:nvPr/>
        </p:nvSpPr>
        <p:spPr>
          <a:xfrm>
            <a:off x="661491" y="3060303"/>
            <a:ext cx="425252" cy="425252"/>
          </a:xfrm>
          <a:prstGeom prst="roundRect">
            <a:avLst>
              <a:gd name="adj" fmla="val 18669"/>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ext 5">
            <a:extLst>
              <a:ext uri="{FF2B5EF4-FFF2-40B4-BE49-F238E27FC236}">
                <a16:creationId xmlns:a16="http://schemas.microsoft.com/office/drawing/2014/main" id="{74E2CAC3-ECED-B8E7-CF15-077B6A2882F9}"/>
              </a:ext>
            </a:extLst>
          </p:cNvPr>
          <p:cNvSpPr/>
          <p:nvPr/>
        </p:nvSpPr>
        <p:spPr>
          <a:xfrm>
            <a:off x="1275755" y="3060303"/>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User</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6">
            <a:extLst>
              <a:ext uri="{FF2B5EF4-FFF2-40B4-BE49-F238E27FC236}">
                <a16:creationId xmlns:a16="http://schemas.microsoft.com/office/drawing/2014/main" id="{FE016D66-1142-C57B-F7B1-91DA7B3C4C7F}"/>
              </a:ext>
            </a:extLst>
          </p:cNvPr>
          <p:cNvSpPr/>
          <p:nvPr/>
        </p:nvSpPr>
        <p:spPr>
          <a:xfrm>
            <a:off x="1275756" y="3498652"/>
            <a:ext cx="5682754" cy="302419"/>
          </a:xfrm>
          <a:prstGeom prst="rect">
            <a:avLst/>
          </a:prstGeom>
          <a:noFill/>
          <a:ln/>
        </p:spPr>
        <p:txBody>
          <a:bodyPr wrap="non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Represents user input, usually text or interactive data.</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Shape 7">
            <a:extLst>
              <a:ext uri="{FF2B5EF4-FFF2-40B4-BE49-F238E27FC236}">
                <a16:creationId xmlns:a16="http://schemas.microsoft.com/office/drawing/2014/main" id="{8E548C1E-F7CF-81B0-07A1-7BA15D9A0ACE}"/>
              </a:ext>
            </a:extLst>
          </p:cNvPr>
          <p:cNvSpPr/>
          <p:nvPr/>
        </p:nvSpPr>
        <p:spPr>
          <a:xfrm>
            <a:off x="661491" y="4202707"/>
            <a:ext cx="425252" cy="425252"/>
          </a:xfrm>
          <a:prstGeom prst="roundRect">
            <a:avLst>
              <a:gd name="adj" fmla="val 18669"/>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Text 8">
            <a:extLst>
              <a:ext uri="{FF2B5EF4-FFF2-40B4-BE49-F238E27FC236}">
                <a16:creationId xmlns:a16="http://schemas.microsoft.com/office/drawing/2014/main" id="{176C8E49-6C3C-890D-F4DC-13AF2660515C}"/>
              </a:ext>
            </a:extLst>
          </p:cNvPr>
          <p:cNvSpPr/>
          <p:nvPr/>
        </p:nvSpPr>
        <p:spPr>
          <a:xfrm>
            <a:off x="1275755" y="4202707"/>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Assistant</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Text 9">
            <a:extLst>
              <a:ext uri="{FF2B5EF4-FFF2-40B4-BE49-F238E27FC236}">
                <a16:creationId xmlns:a16="http://schemas.microsoft.com/office/drawing/2014/main" id="{6897FA07-04B4-798E-71F7-6A8B9CBA5E66}"/>
              </a:ext>
            </a:extLst>
          </p:cNvPr>
          <p:cNvSpPr/>
          <p:nvPr/>
        </p:nvSpPr>
        <p:spPr>
          <a:xfrm>
            <a:off x="1275756" y="4641057"/>
            <a:ext cx="5682754" cy="302419"/>
          </a:xfrm>
          <a:prstGeom prst="rect">
            <a:avLst/>
          </a:prstGeom>
          <a:noFill/>
          <a:ln/>
        </p:spPr>
        <p:txBody>
          <a:bodyPr wrap="non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Model's response, can include text or tool requests.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Shape 10">
            <a:extLst>
              <a:ext uri="{FF2B5EF4-FFF2-40B4-BE49-F238E27FC236}">
                <a16:creationId xmlns:a16="http://schemas.microsoft.com/office/drawing/2014/main" id="{E6B29529-5078-B80A-5595-309E609B76AE}"/>
              </a:ext>
            </a:extLst>
          </p:cNvPr>
          <p:cNvSpPr/>
          <p:nvPr/>
        </p:nvSpPr>
        <p:spPr>
          <a:xfrm>
            <a:off x="661491" y="5345112"/>
            <a:ext cx="425252" cy="425252"/>
          </a:xfrm>
          <a:prstGeom prst="roundRect">
            <a:avLst>
              <a:gd name="adj" fmla="val 18669"/>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Text 11">
            <a:extLst>
              <a:ext uri="{FF2B5EF4-FFF2-40B4-BE49-F238E27FC236}">
                <a16:creationId xmlns:a16="http://schemas.microsoft.com/office/drawing/2014/main" id="{3F3D1E5F-6A87-0786-F998-330BCB964D8B}"/>
              </a:ext>
            </a:extLst>
          </p:cNvPr>
          <p:cNvSpPr/>
          <p:nvPr/>
        </p:nvSpPr>
        <p:spPr>
          <a:xfrm>
            <a:off x="1275755" y="5345112"/>
            <a:ext cx="2599035" cy="324942"/>
          </a:xfrm>
          <a:prstGeom prst="rect">
            <a:avLst/>
          </a:prstGeom>
          <a:noFill/>
          <a:ln/>
        </p:spPr>
        <p:txBody>
          <a:bodyPr wrap="none" lIns="0" tIns="0" rIns="0" bIns="0" rtlCol="0" anchor="t"/>
          <a:lstStyle/>
          <a:p>
            <a:pPr marL="0" marR="0" lvl="0" indent="0" algn="l" defTabSz="761970" rtl="0" eaLnBrk="1" fontAlgn="auto" latinLnBrk="0" hangingPunct="1">
              <a:lnSpc>
                <a:spcPts val="2542"/>
              </a:lnSpc>
              <a:spcBef>
                <a:spcPts val="0"/>
              </a:spcBef>
              <a:spcAft>
                <a:spcPts val="0"/>
              </a:spcAft>
              <a:buClrTx/>
              <a:buSzTx/>
              <a:buFontTx/>
              <a:buNone/>
              <a:tabLst/>
              <a:defRPr/>
            </a:pPr>
            <a:r>
              <a:rPr kumimoji="0" lang="en-US" sz="2042" b="1" i="0" u="none" strike="noStrike" kern="0" cap="none" spc="-41" normalizeH="0" baseline="0" noProof="0">
                <a:ln>
                  <a:noFill/>
                </a:ln>
                <a:solidFill>
                  <a:srgbClr val="272525"/>
                </a:solidFill>
                <a:effectLst/>
                <a:uLnTx/>
                <a:uFillTx/>
                <a:latin typeface="Petrona Bold" pitchFamily="34" charset="0"/>
                <a:ea typeface="Petrona Bold" pitchFamily="34" charset="-122"/>
                <a:cs typeface="Petrona Bold" pitchFamily="34" charset="-120"/>
              </a:rPr>
              <a:t>Tool</a:t>
            </a:r>
            <a:endParaRPr kumimoji="0" lang="en-US" sz="204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Text 12">
            <a:extLst>
              <a:ext uri="{FF2B5EF4-FFF2-40B4-BE49-F238E27FC236}">
                <a16:creationId xmlns:a16="http://schemas.microsoft.com/office/drawing/2014/main" id="{FC494F02-0E8E-16A6-4FDD-626AB59EEC16}"/>
              </a:ext>
            </a:extLst>
          </p:cNvPr>
          <p:cNvSpPr/>
          <p:nvPr/>
        </p:nvSpPr>
        <p:spPr>
          <a:xfrm>
            <a:off x="1275756" y="5783461"/>
            <a:ext cx="5682754" cy="302419"/>
          </a:xfrm>
          <a:prstGeom prst="rect">
            <a:avLst/>
          </a:prstGeom>
          <a:noFill/>
          <a:ln/>
        </p:spPr>
        <p:txBody>
          <a:bodyPr wrap="none" lIns="0" tIns="0" rIns="0" bIns="0" rtlCol="0" anchor="t"/>
          <a:lstStyle/>
          <a:p>
            <a:pPr marL="0" marR="0" lvl="0" indent="0" algn="l" defTabSz="761970" rtl="0" eaLnBrk="1" fontAlgn="auto" latinLnBrk="0" hangingPunct="1">
              <a:lnSpc>
                <a:spcPts val="2375"/>
              </a:lnSpc>
              <a:spcBef>
                <a:spcPts val="0"/>
              </a:spcBef>
              <a:spcAft>
                <a:spcPts val="0"/>
              </a:spcAft>
              <a:buClrTx/>
              <a:buSzTx/>
              <a:buFontTx/>
              <a:buNone/>
              <a:tabLst/>
              <a:defRPr/>
            </a:pPr>
            <a:r>
              <a:rPr kumimoji="0" lang="en-US" sz="1458" b="0" i="0" u="none" strike="noStrike" kern="0" cap="none" spc="-30" normalizeH="0" baseline="0" noProof="0">
                <a:ln>
                  <a:noFill/>
                </a:ln>
                <a:solidFill>
                  <a:srgbClr val="272525"/>
                </a:solidFill>
                <a:effectLst/>
                <a:uLnTx/>
                <a:uFillTx/>
                <a:latin typeface="Inter" pitchFamily="34" charset="0"/>
                <a:ea typeface="Inter" pitchFamily="34" charset="-122"/>
                <a:cs typeface="Inter" pitchFamily="34" charset="-120"/>
              </a:rPr>
              <a:t>Returns results from external tool calls.</a:t>
            </a:r>
            <a:endParaRPr kumimoji="0" lang="en-US" sz="1458"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98010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33492" y="772121"/>
            <a:ext cx="5909767" cy="649684"/>
          </a:xfrm>
          <a:prstGeom prst="rect">
            <a:avLst/>
          </a:prstGeom>
          <a:noFill/>
          <a:ln/>
        </p:spPr>
        <p:txBody>
          <a:bodyPr wrap="non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What is a System Prompt?</a:t>
            </a:r>
            <a:endParaRPr lang="en-US" sz="4083"/>
          </a:p>
        </p:txBody>
      </p:sp>
      <p:sp>
        <p:nvSpPr>
          <p:cNvPr id="4" name="Shape 1"/>
          <p:cNvSpPr/>
          <p:nvPr/>
        </p:nvSpPr>
        <p:spPr>
          <a:xfrm>
            <a:off x="5233492" y="1917898"/>
            <a:ext cx="425252" cy="425252"/>
          </a:xfrm>
          <a:prstGeom prst="roundRect">
            <a:avLst>
              <a:gd name="adj" fmla="val 18669"/>
            </a:avLst>
          </a:prstGeom>
          <a:solidFill>
            <a:srgbClr val="E0D7F4"/>
          </a:solidFill>
          <a:ln w="7620">
            <a:solidFill>
              <a:srgbClr val="C6BDDA"/>
            </a:solidFill>
            <a:prstDash val="solid"/>
          </a:ln>
        </p:spPr>
        <p:txBody>
          <a:bodyPr/>
          <a:lstStyle/>
          <a:p>
            <a:endParaRPr lang="en-US" sz="1500"/>
          </a:p>
        </p:txBody>
      </p:sp>
      <p:pic>
        <p:nvPicPr>
          <p:cNvPr id="5" name="Image 1" descr="preencoded.png"/>
          <p:cNvPicPr>
            <a:picLocks noChangeAspect="1"/>
          </p:cNvPicPr>
          <p:nvPr/>
        </p:nvPicPr>
        <p:blipFill>
          <a:blip r:embed="rId4"/>
          <a:stretch>
            <a:fillRect/>
          </a:stretch>
        </p:blipFill>
        <p:spPr>
          <a:xfrm>
            <a:off x="5290196" y="1935610"/>
            <a:ext cx="311844" cy="389831"/>
          </a:xfrm>
          <a:prstGeom prst="rect">
            <a:avLst/>
          </a:prstGeom>
        </p:spPr>
      </p:pic>
      <p:sp>
        <p:nvSpPr>
          <p:cNvPr id="6" name="Text 2"/>
          <p:cNvSpPr/>
          <p:nvPr/>
        </p:nvSpPr>
        <p:spPr>
          <a:xfrm>
            <a:off x="5847755" y="1917898"/>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Behavioral Framing</a:t>
            </a:r>
            <a:endParaRPr lang="en-US" sz="2042"/>
          </a:p>
        </p:txBody>
      </p:sp>
      <p:sp>
        <p:nvSpPr>
          <p:cNvPr id="7" name="Text 3"/>
          <p:cNvSpPr/>
          <p:nvPr/>
        </p:nvSpPr>
        <p:spPr>
          <a:xfrm>
            <a:off x="5847756" y="2356247"/>
            <a:ext cx="5682754"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Defines the AI's role, personality, and expertise.</a:t>
            </a:r>
            <a:endParaRPr lang="en-US" sz="1458"/>
          </a:p>
        </p:txBody>
      </p:sp>
      <p:sp>
        <p:nvSpPr>
          <p:cNvPr id="8" name="Shape 4"/>
          <p:cNvSpPr/>
          <p:nvPr/>
        </p:nvSpPr>
        <p:spPr>
          <a:xfrm>
            <a:off x="5233492" y="3060303"/>
            <a:ext cx="425252" cy="425252"/>
          </a:xfrm>
          <a:prstGeom prst="roundRect">
            <a:avLst>
              <a:gd name="adj" fmla="val 18669"/>
            </a:avLst>
          </a:prstGeom>
          <a:solidFill>
            <a:srgbClr val="E0D7F4"/>
          </a:solidFill>
          <a:ln w="7620">
            <a:solidFill>
              <a:srgbClr val="C6BDDA"/>
            </a:solidFill>
            <a:prstDash val="solid"/>
          </a:ln>
        </p:spPr>
        <p:txBody>
          <a:bodyPr/>
          <a:lstStyle/>
          <a:p>
            <a:endParaRPr lang="en-US" sz="1500"/>
          </a:p>
        </p:txBody>
      </p:sp>
      <p:pic>
        <p:nvPicPr>
          <p:cNvPr id="9" name="Image 2" descr="preencoded.png"/>
          <p:cNvPicPr>
            <a:picLocks noChangeAspect="1"/>
          </p:cNvPicPr>
          <p:nvPr/>
        </p:nvPicPr>
        <p:blipFill>
          <a:blip r:embed="rId5"/>
          <a:stretch>
            <a:fillRect/>
          </a:stretch>
        </p:blipFill>
        <p:spPr>
          <a:xfrm>
            <a:off x="5290196" y="3078014"/>
            <a:ext cx="311844" cy="389831"/>
          </a:xfrm>
          <a:prstGeom prst="rect">
            <a:avLst/>
          </a:prstGeom>
        </p:spPr>
      </p:pic>
      <p:sp>
        <p:nvSpPr>
          <p:cNvPr id="10" name="Text 5"/>
          <p:cNvSpPr/>
          <p:nvPr/>
        </p:nvSpPr>
        <p:spPr>
          <a:xfrm>
            <a:off x="5847755" y="3060303"/>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Constraint Setting</a:t>
            </a:r>
            <a:endParaRPr lang="en-US" sz="2042"/>
          </a:p>
        </p:txBody>
      </p:sp>
      <p:sp>
        <p:nvSpPr>
          <p:cNvPr id="11" name="Text 6"/>
          <p:cNvSpPr/>
          <p:nvPr/>
        </p:nvSpPr>
        <p:spPr>
          <a:xfrm>
            <a:off x="5847756" y="3498652"/>
            <a:ext cx="5682754"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Establishes limitations or rules for responses.</a:t>
            </a:r>
            <a:endParaRPr lang="en-US" sz="1458"/>
          </a:p>
        </p:txBody>
      </p:sp>
      <p:sp>
        <p:nvSpPr>
          <p:cNvPr id="12" name="Shape 7"/>
          <p:cNvSpPr/>
          <p:nvPr/>
        </p:nvSpPr>
        <p:spPr>
          <a:xfrm>
            <a:off x="5233492" y="4202707"/>
            <a:ext cx="425252" cy="425252"/>
          </a:xfrm>
          <a:prstGeom prst="roundRect">
            <a:avLst>
              <a:gd name="adj" fmla="val 18669"/>
            </a:avLst>
          </a:prstGeom>
          <a:solidFill>
            <a:srgbClr val="E0D7F4"/>
          </a:solidFill>
          <a:ln w="7620">
            <a:solidFill>
              <a:srgbClr val="C6BDDA"/>
            </a:solidFill>
            <a:prstDash val="solid"/>
          </a:ln>
        </p:spPr>
        <p:txBody>
          <a:bodyPr/>
          <a:lstStyle/>
          <a:p>
            <a:endParaRPr lang="en-US" sz="1500"/>
          </a:p>
        </p:txBody>
      </p:sp>
      <p:pic>
        <p:nvPicPr>
          <p:cNvPr id="13" name="Image 3" descr="preencoded.png"/>
          <p:cNvPicPr>
            <a:picLocks noChangeAspect="1"/>
          </p:cNvPicPr>
          <p:nvPr/>
        </p:nvPicPr>
        <p:blipFill>
          <a:blip r:embed="rId6"/>
          <a:stretch>
            <a:fillRect/>
          </a:stretch>
        </p:blipFill>
        <p:spPr>
          <a:xfrm>
            <a:off x="5290196" y="4220419"/>
            <a:ext cx="311844" cy="389831"/>
          </a:xfrm>
          <a:prstGeom prst="rect">
            <a:avLst/>
          </a:prstGeom>
        </p:spPr>
      </p:pic>
      <p:sp>
        <p:nvSpPr>
          <p:cNvPr id="14" name="Text 8"/>
          <p:cNvSpPr/>
          <p:nvPr/>
        </p:nvSpPr>
        <p:spPr>
          <a:xfrm>
            <a:off x="5847755" y="4202707"/>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Context Provision</a:t>
            </a:r>
            <a:endParaRPr lang="en-US" sz="2042"/>
          </a:p>
        </p:txBody>
      </p:sp>
      <p:sp>
        <p:nvSpPr>
          <p:cNvPr id="15" name="Text 9"/>
          <p:cNvSpPr/>
          <p:nvPr/>
        </p:nvSpPr>
        <p:spPr>
          <a:xfrm>
            <a:off x="5847756" y="4641057"/>
            <a:ext cx="5682754"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Provides background information or situational context.</a:t>
            </a:r>
            <a:endParaRPr lang="en-US" sz="1458"/>
          </a:p>
        </p:txBody>
      </p:sp>
      <p:sp>
        <p:nvSpPr>
          <p:cNvPr id="16" name="Shape 10"/>
          <p:cNvSpPr/>
          <p:nvPr/>
        </p:nvSpPr>
        <p:spPr>
          <a:xfrm>
            <a:off x="5233492" y="5345112"/>
            <a:ext cx="425252" cy="425252"/>
          </a:xfrm>
          <a:prstGeom prst="roundRect">
            <a:avLst>
              <a:gd name="adj" fmla="val 18669"/>
            </a:avLst>
          </a:prstGeom>
          <a:solidFill>
            <a:srgbClr val="E0D7F4"/>
          </a:solidFill>
          <a:ln w="7620">
            <a:solidFill>
              <a:srgbClr val="C6BDDA"/>
            </a:solidFill>
            <a:prstDash val="solid"/>
          </a:ln>
        </p:spPr>
        <p:txBody>
          <a:bodyPr/>
          <a:lstStyle/>
          <a:p>
            <a:endParaRPr lang="en-US" sz="1500"/>
          </a:p>
        </p:txBody>
      </p:sp>
      <p:pic>
        <p:nvPicPr>
          <p:cNvPr id="17" name="Image 4" descr="preencoded.png"/>
          <p:cNvPicPr>
            <a:picLocks noChangeAspect="1"/>
          </p:cNvPicPr>
          <p:nvPr/>
        </p:nvPicPr>
        <p:blipFill>
          <a:blip r:embed="rId7"/>
          <a:stretch>
            <a:fillRect/>
          </a:stretch>
        </p:blipFill>
        <p:spPr>
          <a:xfrm>
            <a:off x="5290196" y="5362824"/>
            <a:ext cx="311844" cy="389831"/>
          </a:xfrm>
          <a:prstGeom prst="rect">
            <a:avLst/>
          </a:prstGeom>
        </p:spPr>
      </p:pic>
      <p:sp>
        <p:nvSpPr>
          <p:cNvPr id="18" name="Text 11"/>
          <p:cNvSpPr/>
          <p:nvPr/>
        </p:nvSpPr>
        <p:spPr>
          <a:xfrm>
            <a:off x="5847755" y="5345112"/>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Ethical Guidance</a:t>
            </a:r>
            <a:endParaRPr lang="en-US" sz="2042"/>
          </a:p>
        </p:txBody>
      </p:sp>
      <p:sp>
        <p:nvSpPr>
          <p:cNvPr id="19" name="Text 12"/>
          <p:cNvSpPr/>
          <p:nvPr/>
        </p:nvSpPr>
        <p:spPr>
          <a:xfrm>
            <a:off x="5847756" y="5783461"/>
            <a:ext cx="5682754"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Incorporates ethical guidelines or value alignments.</a:t>
            </a:r>
            <a:endParaRPr lang="en-US" sz="1458"/>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5747FA-A869-442F-63B7-C288682017BF}"/>
            </a:ext>
          </a:extLst>
        </p:cNvPr>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AA619BC0-3B8F-452E-BA36-956797BE3E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48846"/>
            <a:ext cx="12192000" cy="5897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7308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606723"/>
            <a:ext cx="5331718" cy="649684"/>
          </a:xfrm>
          <a:prstGeom prst="rect">
            <a:avLst/>
          </a:prstGeom>
          <a:noFill/>
          <a:ln/>
        </p:spPr>
        <p:txBody>
          <a:bodyPr wrap="non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What is a User Prompt?</a:t>
            </a:r>
            <a:endParaRPr lang="en-US" sz="4083"/>
          </a:p>
        </p:txBody>
      </p:sp>
      <p:pic>
        <p:nvPicPr>
          <p:cNvPr id="3" name="Image 0" descr="preencoded.png"/>
          <p:cNvPicPr>
            <a:picLocks noChangeAspect="1"/>
          </p:cNvPicPr>
          <p:nvPr/>
        </p:nvPicPr>
        <p:blipFill>
          <a:blip r:embed="rId3"/>
          <a:stretch>
            <a:fillRect/>
          </a:stretch>
        </p:blipFill>
        <p:spPr>
          <a:xfrm>
            <a:off x="2706192" y="1634431"/>
            <a:ext cx="1345009" cy="1118791"/>
          </a:xfrm>
          <a:prstGeom prst="rect">
            <a:avLst/>
          </a:prstGeom>
        </p:spPr>
      </p:pic>
      <p:pic>
        <p:nvPicPr>
          <p:cNvPr id="4" name="Image 1" descr="preencoded.png"/>
          <p:cNvPicPr>
            <a:picLocks noChangeAspect="1"/>
          </p:cNvPicPr>
          <p:nvPr/>
        </p:nvPicPr>
        <p:blipFill>
          <a:blip r:embed="rId4"/>
          <a:stretch>
            <a:fillRect/>
          </a:stretch>
        </p:blipFill>
        <p:spPr>
          <a:xfrm>
            <a:off x="3245743" y="2167136"/>
            <a:ext cx="265807" cy="332184"/>
          </a:xfrm>
          <a:prstGeom prst="rect">
            <a:avLst/>
          </a:prstGeom>
        </p:spPr>
      </p:pic>
      <p:sp>
        <p:nvSpPr>
          <p:cNvPr id="5" name="Text 1"/>
          <p:cNvSpPr/>
          <p:nvPr/>
        </p:nvSpPr>
        <p:spPr>
          <a:xfrm>
            <a:off x="4240213" y="1823442"/>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Conversation Prompts</a:t>
            </a:r>
            <a:endParaRPr lang="en-US" sz="2042"/>
          </a:p>
        </p:txBody>
      </p:sp>
      <p:sp>
        <p:nvSpPr>
          <p:cNvPr id="6" name="Text 2"/>
          <p:cNvSpPr/>
          <p:nvPr/>
        </p:nvSpPr>
        <p:spPr>
          <a:xfrm>
            <a:off x="4240212" y="2261791"/>
            <a:ext cx="2831902"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Interactive exchanges with the AI</a:t>
            </a:r>
            <a:endParaRPr lang="en-US" sz="1458"/>
          </a:p>
        </p:txBody>
      </p:sp>
      <p:sp>
        <p:nvSpPr>
          <p:cNvPr id="7" name="Shape 3"/>
          <p:cNvSpPr/>
          <p:nvPr/>
        </p:nvSpPr>
        <p:spPr>
          <a:xfrm>
            <a:off x="4098429" y="2764135"/>
            <a:ext cx="7384852" cy="12700"/>
          </a:xfrm>
          <a:prstGeom prst="roundRect">
            <a:avLst>
              <a:gd name="adj" fmla="val 625116"/>
            </a:avLst>
          </a:prstGeom>
          <a:solidFill>
            <a:srgbClr val="C6BDDA"/>
          </a:solidFill>
          <a:ln/>
        </p:spPr>
        <p:txBody>
          <a:bodyPr/>
          <a:lstStyle/>
          <a:p>
            <a:endParaRPr lang="en-US" sz="1500"/>
          </a:p>
        </p:txBody>
      </p:sp>
      <p:pic>
        <p:nvPicPr>
          <p:cNvPr id="8" name="Image 2" descr="preencoded.png"/>
          <p:cNvPicPr>
            <a:picLocks noChangeAspect="1"/>
          </p:cNvPicPr>
          <p:nvPr/>
        </p:nvPicPr>
        <p:blipFill>
          <a:blip r:embed="rId5"/>
          <a:stretch>
            <a:fillRect/>
          </a:stretch>
        </p:blipFill>
        <p:spPr>
          <a:xfrm>
            <a:off x="2033687" y="2800450"/>
            <a:ext cx="2690018" cy="1118791"/>
          </a:xfrm>
          <a:prstGeom prst="rect">
            <a:avLst/>
          </a:prstGeom>
        </p:spPr>
      </p:pic>
      <p:pic>
        <p:nvPicPr>
          <p:cNvPr id="9" name="Image 3" descr="preencoded.png"/>
          <p:cNvPicPr>
            <a:picLocks noChangeAspect="1"/>
          </p:cNvPicPr>
          <p:nvPr/>
        </p:nvPicPr>
        <p:blipFill>
          <a:blip r:embed="rId6"/>
          <a:stretch>
            <a:fillRect/>
          </a:stretch>
        </p:blipFill>
        <p:spPr>
          <a:xfrm>
            <a:off x="3245743" y="3193753"/>
            <a:ext cx="265807" cy="332184"/>
          </a:xfrm>
          <a:prstGeom prst="rect">
            <a:avLst/>
          </a:prstGeom>
        </p:spPr>
      </p:pic>
      <p:sp>
        <p:nvSpPr>
          <p:cNvPr id="10" name="Text 4"/>
          <p:cNvSpPr/>
          <p:nvPr/>
        </p:nvSpPr>
        <p:spPr>
          <a:xfrm>
            <a:off x="4912718" y="2989461"/>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Generation Prompts</a:t>
            </a:r>
            <a:endParaRPr lang="en-US" sz="2042"/>
          </a:p>
        </p:txBody>
      </p:sp>
      <p:sp>
        <p:nvSpPr>
          <p:cNvPr id="11" name="Text 5"/>
          <p:cNvSpPr/>
          <p:nvPr/>
        </p:nvSpPr>
        <p:spPr>
          <a:xfrm>
            <a:off x="4912718" y="3427810"/>
            <a:ext cx="3093045"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Create new content like text or code</a:t>
            </a:r>
            <a:endParaRPr lang="en-US" sz="1458"/>
          </a:p>
        </p:txBody>
      </p:sp>
      <p:sp>
        <p:nvSpPr>
          <p:cNvPr id="12" name="Shape 6"/>
          <p:cNvSpPr/>
          <p:nvPr/>
        </p:nvSpPr>
        <p:spPr>
          <a:xfrm>
            <a:off x="4770933" y="3930154"/>
            <a:ext cx="6712347" cy="12700"/>
          </a:xfrm>
          <a:prstGeom prst="roundRect">
            <a:avLst>
              <a:gd name="adj" fmla="val 625116"/>
            </a:avLst>
          </a:prstGeom>
          <a:solidFill>
            <a:srgbClr val="C6BDDA"/>
          </a:solidFill>
          <a:ln/>
        </p:spPr>
        <p:txBody>
          <a:bodyPr/>
          <a:lstStyle/>
          <a:p>
            <a:endParaRPr lang="en-US" sz="1500"/>
          </a:p>
        </p:txBody>
      </p:sp>
      <p:pic>
        <p:nvPicPr>
          <p:cNvPr id="13" name="Image 4" descr="preencoded.png"/>
          <p:cNvPicPr>
            <a:picLocks noChangeAspect="1"/>
          </p:cNvPicPr>
          <p:nvPr/>
        </p:nvPicPr>
        <p:blipFill>
          <a:blip r:embed="rId7"/>
          <a:stretch>
            <a:fillRect/>
          </a:stretch>
        </p:blipFill>
        <p:spPr>
          <a:xfrm>
            <a:off x="1361182" y="3966469"/>
            <a:ext cx="4035028" cy="1118791"/>
          </a:xfrm>
          <a:prstGeom prst="rect">
            <a:avLst/>
          </a:prstGeom>
        </p:spPr>
      </p:pic>
      <p:pic>
        <p:nvPicPr>
          <p:cNvPr id="14" name="Image 5" descr="preencoded.png"/>
          <p:cNvPicPr>
            <a:picLocks noChangeAspect="1"/>
          </p:cNvPicPr>
          <p:nvPr/>
        </p:nvPicPr>
        <p:blipFill>
          <a:blip r:embed="rId8"/>
          <a:stretch>
            <a:fillRect/>
          </a:stretch>
        </p:blipFill>
        <p:spPr>
          <a:xfrm>
            <a:off x="3245743" y="4359771"/>
            <a:ext cx="265807" cy="332184"/>
          </a:xfrm>
          <a:prstGeom prst="rect">
            <a:avLst/>
          </a:prstGeom>
        </p:spPr>
      </p:pic>
      <p:sp>
        <p:nvSpPr>
          <p:cNvPr id="15" name="Text 7"/>
          <p:cNvSpPr/>
          <p:nvPr/>
        </p:nvSpPr>
        <p:spPr>
          <a:xfrm>
            <a:off x="5585222" y="4155480"/>
            <a:ext cx="2612827"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Classification Prompts</a:t>
            </a:r>
            <a:endParaRPr lang="en-US" sz="2042"/>
          </a:p>
        </p:txBody>
      </p:sp>
      <p:sp>
        <p:nvSpPr>
          <p:cNvPr id="16" name="Text 8"/>
          <p:cNvSpPr/>
          <p:nvPr/>
        </p:nvSpPr>
        <p:spPr>
          <a:xfrm>
            <a:off x="5585222" y="4593829"/>
            <a:ext cx="2756793"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Categorize data based on labels</a:t>
            </a:r>
            <a:endParaRPr lang="en-US" sz="1458"/>
          </a:p>
        </p:txBody>
      </p:sp>
      <p:sp>
        <p:nvSpPr>
          <p:cNvPr id="17" name="Shape 9"/>
          <p:cNvSpPr/>
          <p:nvPr/>
        </p:nvSpPr>
        <p:spPr>
          <a:xfrm>
            <a:off x="5443439" y="5096173"/>
            <a:ext cx="6039843" cy="12700"/>
          </a:xfrm>
          <a:prstGeom prst="roundRect">
            <a:avLst>
              <a:gd name="adj" fmla="val 625116"/>
            </a:avLst>
          </a:prstGeom>
          <a:solidFill>
            <a:srgbClr val="C6BDDA"/>
          </a:solidFill>
          <a:ln/>
        </p:spPr>
        <p:txBody>
          <a:bodyPr/>
          <a:lstStyle/>
          <a:p>
            <a:endParaRPr lang="en-US" sz="1500"/>
          </a:p>
        </p:txBody>
      </p:sp>
      <p:pic>
        <p:nvPicPr>
          <p:cNvPr id="18" name="Image 6" descr="preencoded.png"/>
          <p:cNvPicPr>
            <a:picLocks noChangeAspect="1"/>
          </p:cNvPicPr>
          <p:nvPr/>
        </p:nvPicPr>
        <p:blipFill>
          <a:blip r:embed="rId9"/>
          <a:stretch>
            <a:fillRect/>
          </a:stretch>
        </p:blipFill>
        <p:spPr>
          <a:xfrm>
            <a:off x="688578" y="5132487"/>
            <a:ext cx="5380137" cy="1118791"/>
          </a:xfrm>
          <a:prstGeom prst="rect">
            <a:avLst/>
          </a:prstGeom>
        </p:spPr>
      </p:pic>
      <p:pic>
        <p:nvPicPr>
          <p:cNvPr id="19" name="Image 7" descr="preencoded.png"/>
          <p:cNvPicPr>
            <a:picLocks noChangeAspect="1"/>
          </p:cNvPicPr>
          <p:nvPr/>
        </p:nvPicPr>
        <p:blipFill>
          <a:blip r:embed="rId10"/>
          <a:stretch>
            <a:fillRect/>
          </a:stretch>
        </p:blipFill>
        <p:spPr>
          <a:xfrm>
            <a:off x="3245644" y="5525791"/>
            <a:ext cx="265807" cy="332184"/>
          </a:xfrm>
          <a:prstGeom prst="rect">
            <a:avLst/>
          </a:prstGeom>
        </p:spPr>
      </p:pic>
      <p:sp>
        <p:nvSpPr>
          <p:cNvPr id="20" name="Text 10"/>
          <p:cNvSpPr/>
          <p:nvPr/>
        </p:nvSpPr>
        <p:spPr>
          <a:xfrm>
            <a:off x="6257727" y="5321498"/>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Extraction Prompts</a:t>
            </a:r>
            <a:endParaRPr lang="en-US" sz="2042"/>
          </a:p>
        </p:txBody>
      </p:sp>
      <p:sp>
        <p:nvSpPr>
          <p:cNvPr id="21" name="Text 11"/>
          <p:cNvSpPr/>
          <p:nvPr/>
        </p:nvSpPr>
        <p:spPr>
          <a:xfrm>
            <a:off x="6257727" y="5759847"/>
            <a:ext cx="2871193"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Pull specific information from text</a:t>
            </a:r>
            <a:endParaRPr lang="en-US" sz="1458"/>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1DC9A9D-AAD7-4327-8FF7-5907DF0126EE}"/>
              </a:ext>
            </a:extLst>
          </p:cNvPr>
          <p:cNvSpPr/>
          <p:nvPr/>
        </p:nvSpPr>
        <p:spPr>
          <a:xfrm>
            <a:off x="5760631" y="683141"/>
            <a:ext cx="5491716" cy="5491716"/>
          </a:xfrm>
          <a:custGeom>
            <a:avLst/>
            <a:gdLst>
              <a:gd name="connsiteX0" fmla="*/ 8237574 w 8237574"/>
              <a:gd name="connsiteY0" fmla="*/ 4118787 h 8237574"/>
              <a:gd name="connsiteX1" fmla="*/ 4118787 w 8237574"/>
              <a:gd name="connsiteY1" fmla="*/ 8237575 h 8237574"/>
              <a:gd name="connsiteX2" fmla="*/ 0 w 8237574"/>
              <a:gd name="connsiteY2" fmla="*/ 4118787 h 8237574"/>
              <a:gd name="connsiteX3" fmla="*/ 4118787 w 8237574"/>
              <a:gd name="connsiteY3" fmla="*/ 0 h 8237574"/>
              <a:gd name="connsiteX4" fmla="*/ 8237574 w 8237574"/>
              <a:gd name="connsiteY4" fmla="*/ 4118787 h 8237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7574" h="8237574">
                <a:moveTo>
                  <a:pt x="8237574" y="4118787"/>
                </a:moveTo>
                <a:cubicBezTo>
                  <a:pt x="8237574" y="6393531"/>
                  <a:pt x="6393531" y="8237575"/>
                  <a:pt x="4118787" y="8237575"/>
                </a:cubicBezTo>
                <a:cubicBezTo>
                  <a:pt x="1844043" y="8237575"/>
                  <a:pt x="0" y="6393531"/>
                  <a:pt x="0" y="4118787"/>
                </a:cubicBezTo>
                <a:cubicBezTo>
                  <a:pt x="0" y="1844044"/>
                  <a:pt x="1844045" y="0"/>
                  <a:pt x="4118787" y="0"/>
                </a:cubicBezTo>
                <a:cubicBezTo>
                  <a:pt x="6393531" y="0"/>
                  <a:pt x="8237574" y="1844044"/>
                  <a:pt x="8237574" y="4118787"/>
                </a:cubicBezTo>
                <a:close/>
              </a:path>
            </a:pathLst>
          </a:custGeom>
          <a:solidFill>
            <a:schemeClr val="bg2"/>
          </a:solidFill>
          <a:ln w="39858" cap="flat">
            <a:noFill/>
            <a:prstDash val="solid"/>
            <a:miter/>
          </a:ln>
        </p:spPr>
        <p:txBody>
          <a:bodyPr rtlCol="0" anchor="ctr"/>
          <a:lstStyle/>
          <a:p>
            <a:pPr defTabSz="914446">
              <a:defRPr/>
            </a:pPr>
            <a:endParaRPr lang="en-US">
              <a:solidFill>
                <a:srgbClr val="171C30"/>
              </a:solidFill>
              <a:latin typeface="Roboto"/>
            </a:endParaRPr>
          </a:p>
        </p:txBody>
      </p:sp>
      <p:sp>
        <p:nvSpPr>
          <p:cNvPr id="9" name="Freeform: Shape 8">
            <a:extLst>
              <a:ext uri="{FF2B5EF4-FFF2-40B4-BE49-F238E27FC236}">
                <a16:creationId xmlns:a16="http://schemas.microsoft.com/office/drawing/2014/main" id="{5A0D4881-2DD1-4BEF-93A7-6D34454D8679}"/>
              </a:ext>
            </a:extLst>
          </p:cNvPr>
          <p:cNvSpPr/>
          <p:nvPr/>
        </p:nvSpPr>
        <p:spPr>
          <a:xfrm>
            <a:off x="10286114" y="0"/>
            <a:ext cx="1895253" cy="26581"/>
          </a:xfrm>
          <a:custGeom>
            <a:avLst/>
            <a:gdLst>
              <a:gd name="connsiteX0" fmla="*/ 0 w 2842879"/>
              <a:gd name="connsiteY0" fmla="*/ 0 h 39872"/>
              <a:gd name="connsiteX1" fmla="*/ 2842880 w 2842879"/>
              <a:gd name="connsiteY1" fmla="*/ 0 h 39872"/>
            </a:gdLst>
            <a:ahLst/>
            <a:cxnLst>
              <a:cxn ang="0">
                <a:pos x="connsiteX0" y="connsiteY0"/>
              </a:cxn>
              <a:cxn ang="0">
                <a:pos x="connsiteX1" y="connsiteY1"/>
              </a:cxn>
            </a:cxnLst>
            <a:rect l="l" t="t" r="r" b="b"/>
            <a:pathLst>
              <a:path w="2842879" h="39872">
                <a:moveTo>
                  <a:pt x="0" y="0"/>
                </a:moveTo>
                <a:lnTo>
                  <a:pt x="2842880" y="0"/>
                </a:lnTo>
              </a:path>
            </a:pathLst>
          </a:custGeom>
          <a:solidFill>
            <a:srgbClr val="EC1C24"/>
          </a:solidFill>
          <a:ln w="39858" cap="flat">
            <a:noFill/>
            <a:prstDash val="solid"/>
            <a:miter/>
          </a:ln>
        </p:spPr>
        <p:txBody>
          <a:bodyPr rtlCol="0" anchor="ctr"/>
          <a:lstStyle/>
          <a:p>
            <a:pPr defTabSz="914446">
              <a:defRPr/>
            </a:pPr>
            <a:endParaRPr lang="en-US">
              <a:solidFill>
                <a:srgbClr val="171C30"/>
              </a:solidFill>
              <a:latin typeface="Roboto"/>
            </a:endParaRPr>
          </a:p>
        </p:txBody>
      </p:sp>
      <p:sp>
        <p:nvSpPr>
          <p:cNvPr id="39" name="Freeform: Shape 38">
            <a:extLst>
              <a:ext uri="{FF2B5EF4-FFF2-40B4-BE49-F238E27FC236}">
                <a16:creationId xmlns:a16="http://schemas.microsoft.com/office/drawing/2014/main" id="{065527D3-FB10-4E45-81BB-E44A963AF5F4}"/>
              </a:ext>
            </a:extLst>
          </p:cNvPr>
          <p:cNvSpPr/>
          <p:nvPr/>
        </p:nvSpPr>
        <p:spPr>
          <a:xfrm>
            <a:off x="0" y="906439"/>
            <a:ext cx="7380768" cy="5954219"/>
          </a:xfrm>
          <a:custGeom>
            <a:avLst/>
            <a:gdLst>
              <a:gd name="connsiteX0" fmla="*/ 4080129 w 11071152"/>
              <a:gd name="connsiteY0" fmla="*/ 237 h 8931328"/>
              <a:gd name="connsiteX1" fmla="*/ 6924454 w 11071152"/>
              <a:gd name="connsiteY1" fmla="*/ 1471260 h 8931328"/>
              <a:gd name="connsiteX2" fmla="*/ 7319187 w 11071152"/>
              <a:gd name="connsiteY2" fmla="*/ 5271070 h 8931328"/>
              <a:gd name="connsiteX3" fmla="*/ 10660470 w 11071152"/>
              <a:gd name="connsiteY3" fmla="*/ 8851584 h 8931328"/>
              <a:gd name="connsiteX4" fmla="*/ 11071152 w 11071152"/>
              <a:gd name="connsiteY4" fmla="*/ 8931328 h 8931328"/>
              <a:gd name="connsiteX5" fmla="*/ 0 w 11071152"/>
              <a:gd name="connsiteY5" fmla="*/ 8931328 h 8931328"/>
              <a:gd name="connsiteX6" fmla="*/ 0 w 11071152"/>
              <a:gd name="connsiteY6" fmla="*/ 1899742 h 8931328"/>
              <a:gd name="connsiteX7" fmla="*/ 116427 w 11071152"/>
              <a:gd name="connsiteY7" fmla="*/ 1806808 h 8931328"/>
              <a:gd name="connsiteX8" fmla="*/ 3296093 w 11071152"/>
              <a:gd name="connsiteY8" fmla="*/ 87698 h 8931328"/>
              <a:gd name="connsiteX9" fmla="*/ 4080129 w 11071152"/>
              <a:gd name="connsiteY9" fmla="*/ 237 h 89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71152" h="8931328">
                <a:moveTo>
                  <a:pt x="4080129" y="237"/>
                </a:moveTo>
                <a:cubicBezTo>
                  <a:pt x="5228722" y="-12278"/>
                  <a:pt x="6396398" y="470221"/>
                  <a:pt x="6924454" y="1471260"/>
                </a:cubicBezTo>
                <a:cubicBezTo>
                  <a:pt x="7522535" y="2607614"/>
                  <a:pt x="7139763" y="3999150"/>
                  <a:pt x="7319187" y="5271070"/>
                </a:cubicBezTo>
                <a:cubicBezTo>
                  <a:pt x="7562407" y="6993545"/>
                  <a:pt x="8961918" y="8488748"/>
                  <a:pt x="10660470" y="8851584"/>
                </a:cubicBezTo>
                <a:cubicBezTo>
                  <a:pt x="10800022" y="8879494"/>
                  <a:pt x="10935586" y="8903417"/>
                  <a:pt x="11071152" y="8931328"/>
                </a:cubicBezTo>
                <a:lnTo>
                  <a:pt x="0" y="8931328"/>
                </a:lnTo>
                <a:lnTo>
                  <a:pt x="0" y="1899742"/>
                </a:lnTo>
                <a:lnTo>
                  <a:pt x="116427" y="1806808"/>
                </a:lnTo>
                <a:cubicBezTo>
                  <a:pt x="1079392" y="1050609"/>
                  <a:pt x="2109899" y="349359"/>
                  <a:pt x="3296093" y="87698"/>
                </a:cubicBezTo>
                <a:cubicBezTo>
                  <a:pt x="3551026" y="32376"/>
                  <a:pt x="3815069" y="3126"/>
                  <a:pt x="4080129" y="237"/>
                </a:cubicBezTo>
                <a:close/>
              </a:path>
            </a:pathLst>
          </a:custGeom>
          <a:gradFill>
            <a:gsLst>
              <a:gs pos="0">
                <a:schemeClr val="accent6"/>
              </a:gs>
              <a:gs pos="50000">
                <a:schemeClr val="accent5"/>
              </a:gs>
              <a:gs pos="100000">
                <a:schemeClr val="accent4"/>
              </a:gs>
            </a:gsLst>
            <a:lin ang="6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defRPr/>
            </a:pPr>
            <a:endParaRPr lang="en-US">
              <a:solidFill>
                <a:srgbClr val="FFFFFF"/>
              </a:solidFill>
              <a:latin typeface="Roboto"/>
            </a:endParaRPr>
          </a:p>
        </p:txBody>
      </p:sp>
      <p:sp>
        <p:nvSpPr>
          <p:cNvPr id="8" name="Freeform: Shape 7">
            <a:extLst>
              <a:ext uri="{FF2B5EF4-FFF2-40B4-BE49-F238E27FC236}">
                <a16:creationId xmlns:a16="http://schemas.microsoft.com/office/drawing/2014/main" id="{C98D77D4-6E9D-4F4F-AC7E-57574D41F951}"/>
              </a:ext>
            </a:extLst>
          </p:cNvPr>
          <p:cNvSpPr/>
          <p:nvPr/>
        </p:nvSpPr>
        <p:spPr>
          <a:xfrm>
            <a:off x="3079898" y="0"/>
            <a:ext cx="3939362" cy="545581"/>
          </a:xfrm>
          <a:custGeom>
            <a:avLst/>
            <a:gdLst>
              <a:gd name="connsiteX0" fmla="*/ 0 w 5909043"/>
              <a:gd name="connsiteY0" fmla="*/ 0 h 818371"/>
              <a:gd name="connsiteX1" fmla="*/ 5909044 w 5909043"/>
              <a:gd name="connsiteY1" fmla="*/ 0 h 818371"/>
              <a:gd name="connsiteX2" fmla="*/ 5147486 w 5909043"/>
              <a:gd name="connsiteY2" fmla="*/ 247207 h 818371"/>
              <a:gd name="connsiteX3" fmla="*/ 2272709 w 5909043"/>
              <a:gd name="connsiteY3" fmla="*/ 817378 h 818371"/>
              <a:gd name="connsiteX4" fmla="*/ 0 w 5909043"/>
              <a:gd name="connsiteY4" fmla="*/ 0 h 818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043" h="818371">
                <a:moveTo>
                  <a:pt x="0" y="0"/>
                </a:moveTo>
                <a:lnTo>
                  <a:pt x="5909044" y="0"/>
                </a:lnTo>
                <a:cubicBezTo>
                  <a:pt x="5653862" y="79744"/>
                  <a:pt x="5402669" y="167463"/>
                  <a:pt x="5147486" y="247207"/>
                </a:cubicBezTo>
                <a:cubicBezTo>
                  <a:pt x="4214480" y="554222"/>
                  <a:pt x="3253562" y="837314"/>
                  <a:pt x="2272709" y="817378"/>
                </a:cubicBezTo>
                <a:cubicBezTo>
                  <a:pt x="1447357" y="801429"/>
                  <a:pt x="602068" y="542261"/>
                  <a:pt x="0" y="0"/>
                </a:cubicBezTo>
                <a:close/>
              </a:path>
            </a:pathLst>
          </a:custGeom>
          <a:gradFill>
            <a:gsLst>
              <a:gs pos="0">
                <a:schemeClr val="accent4"/>
              </a:gs>
              <a:gs pos="100000">
                <a:schemeClr val="accent3"/>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defRPr/>
            </a:pPr>
            <a:endParaRPr lang="en-US">
              <a:solidFill>
                <a:srgbClr val="FFFFFF"/>
              </a:solidFill>
              <a:latin typeface="Roboto"/>
            </a:endParaRPr>
          </a:p>
        </p:txBody>
      </p:sp>
      <p:sp>
        <p:nvSpPr>
          <p:cNvPr id="10" name="Graphic 2">
            <a:extLst>
              <a:ext uri="{FF2B5EF4-FFF2-40B4-BE49-F238E27FC236}">
                <a16:creationId xmlns:a16="http://schemas.microsoft.com/office/drawing/2014/main" id="{8A433A81-A336-4EE0-A5C6-DA6EA42DB1E1}"/>
              </a:ext>
            </a:extLst>
          </p:cNvPr>
          <p:cNvSpPr/>
          <p:nvPr/>
        </p:nvSpPr>
        <p:spPr>
          <a:xfrm>
            <a:off x="10304721" y="0"/>
            <a:ext cx="1895253" cy="1868672"/>
          </a:xfrm>
          <a:custGeom>
            <a:avLst/>
            <a:gdLst>
              <a:gd name="connsiteX0" fmla="*/ 2842881 w 2842880"/>
              <a:gd name="connsiteY0" fmla="*/ 0 h 2803008"/>
              <a:gd name="connsiteX1" fmla="*/ 2842881 w 2842880"/>
              <a:gd name="connsiteY1" fmla="*/ 2803009 h 2803008"/>
              <a:gd name="connsiteX2" fmla="*/ 2767124 w 2842880"/>
              <a:gd name="connsiteY2" fmla="*/ 2619597 h 2803008"/>
              <a:gd name="connsiteX3" fmla="*/ 761557 w 2842880"/>
              <a:gd name="connsiteY3" fmla="*/ 406695 h 2803008"/>
              <a:gd name="connsiteX4" fmla="*/ 0 w 2842880"/>
              <a:gd name="connsiteY4" fmla="*/ 0 h 2803008"/>
              <a:gd name="connsiteX5" fmla="*/ 2842881 w 2842880"/>
              <a:gd name="connsiteY5" fmla="*/ 0 h 280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2880" h="2803008">
                <a:moveTo>
                  <a:pt x="2842881" y="0"/>
                </a:moveTo>
                <a:lnTo>
                  <a:pt x="2842881" y="2803009"/>
                </a:lnTo>
                <a:cubicBezTo>
                  <a:pt x="2814970" y="2727252"/>
                  <a:pt x="2791047" y="2659469"/>
                  <a:pt x="2767124" y="2619597"/>
                </a:cubicBezTo>
                <a:cubicBezTo>
                  <a:pt x="2308595" y="1722475"/>
                  <a:pt x="1606846" y="948956"/>
                  <a:pt x="761557" y="406695"/>
                </a:cubicBezTo>
                <a:cubicBezTo>
                  <a:pt x="518337" y="251194"/>
                  <a:pt x="263156" y="115629"/>
                  <a:pt x="0" y="0"/>
                </a:cubicBezTo>
                <a:lnTo>
                  <a:pt x="2842881" y="0"/>
                </a:lnTo>
                <a:close/>
              </a:path>
            </a:pathLst>
          </a:custGeom>
          <a:gradFill>
            <a:gsLst>
              <a:gs pos="0">
                <a:schemeClr val="accent3"/>
              </a:gs>
              <a:gs pos="50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defRPr/>
            </a:pPr>
            <a:endParaRPr lang="en-US">
              <a:solidFill>
                <a:srgbClr val="FFFFFF"/>
              </a:solidFill>
              <a:latin typeface="Roboto"/>
            </a:endParaRPr>
          </a:p>
        </p:txBody>
      </p:sp>
      <p:sp>
        <p:nvSpPr>
          <p:cNvPr id="25" name="TextBox 24">
            <a:extLst>
              <a:ext uri="{FF2B5EF4-FFF2-40B4-BE49-F238E27FC236}">
                <a16:creationId xmlns:a16="http://schemas.microsoft.com/office/drawing/2014/main" id="{A1CAE103-0ED1-4025-96BF-B335BFEA506F}"/>
              </a:ext>
            </a:extLst>
          </p:cNvPr>
          <p:cNvSpPr txBox="1"/>
          <p:nvPr/>
        </p:nvSpPr>
        <p:spPr>
          <a:xfrm>
            <a:off x="808774" y="2611804"/>
            <a:ext cx="3393533" cy="543675"/>
          </a:xfrm>
          <a:prstGeom prst="rect">
            <a:avLst/>
          </a:prstGeom>
          <a:noFill/>
        </p:spPr>
        <p:txBody>
          <a:bodyPr wrap="square" rtlCol="0">
            <a:spAutoFit/>
          </a:bodyPr>
          <a:lstStyle>
            <a:defPPr>
              <a:defRPr lang="uk-UA"/>
            </a:defPPr>
            <a:lvl1pPr algn="ctr">
              <a:defRPr sz="16600">
                <a:gradFill>
                  <a:gsLst>
                    <a:gs pos="100000">
                      <a:schemeClr val="accent6"/>
                    </a:gs>
                    <a:gs pos="80000">
                      <a:schemeClr val="accent5"/>
                    </a:gs>
                    <a:gs pos="60000">
                      <a:schemeClr val="accent4"/>
                    </a:gs>
                    <a:gs pos="40000">
                      <a:schemeClr val="accent3"/>
                    </a:gs>
                    <a:gs pos="20000">
                      <a:schemeClr val="accent2"/>
                    </a:gs>
                    <a:gs pos="1000">
                      <a:schemeClr val="accent1"/>
                    </a:gs>
                  </a:gsLst>
                  <a:lin ang="9000000" scaled="0"/>
                </a:gradFill>
                <a:latin typeface="+mj-lt"/>
              </a:defRPr>
            </a:lvl1pPr>
          </a:lstStyle>
          <a:p>
            <a:pPr algn="l" defTabSz="914446">
              <a:defRPr/>
            </a:pPr>
            <a:r>
              <a:rPr lang="en-US" sz="2933" b="1">
                <a:solidFill>
                  <a:srgbClr val="FFFFFF"/>
                </a:solidFill>
                <a:latin typeface="Roboto Condensed"/>
              </a:rPr>
              <a:t>Stijn Dams</a:t>
            </a:r>
            <a:endParaRPr lang="uk-UA" sz="2933" b="1">
              <a:solidFill>
                <a:srgbClr val="FFFFFF"/>
              </a:solidFill>
              <a:latin typeface="Roboto Condensed"/>
            </a:endParaRPr>
          </a:p>
        </p:txBody>
      </p:sp>
      <p:sp>
        <p:nvSpPr>
          <p:cNvPr id="42" name="TextBox 41">
            <a:extLst>
              <a:ext uri="{FF2B5EF4-FFF2-40B4-BE49-F238E27FC236}">
                <a16:creationId xmlns:a16="http://schemas.microsoft.com/office/drawing/2014/main" id="{D8212EFE-7B1A-428B-AD36-2CEB4AA22EE7}"/>
              </a:ext>
            </a:extLst>
          </p:cNvPr>
          <p:cNvSpPr txBox="1"/>
          <p:nvPr/>
        </p:nvSpPr>
        <p:spPr>
          <a:xfrm>
            <a:off x="808774" y="3081323"/>
            <a:ext cx="2348084" cy="297454"/>
          </a:xfrm>
          <a:prstGeom prst="rect">
            <a:avLst/>
          </a:prstGeom>
          <a:noFill/>
        </p:spPr>
        <p:txBody>
          <a:bodyPr wrap="square" rtlCol="0">
            <a:spAutoFit/>
          </a:bodyPr>
          <a:lstStyle/>
          <a:p>
            <a:pPr defTabSz="914446">
              <a:defRPr/>
            </a:pPr>
            <a:r>
              <a:rPr lang="en-US" sz="1333">
                <a:solidFill>
                  <a:srgbClr val="FFFFFF"/>
                </a:solidFill>
                <a:latin typeface="Roboto"/>
              </a:rPr>
              <a:t>Consultant @ </a:t>
            </a:r>
            <a:r>
              <a:rPr lang="en-US" sz="1333" err="1">
                <a:solidFill>
                  <a:srgbClr val="FFFFFF"/>
                </a:solidFill>
                <a:latin typeface="Roboto"/>
              </a:rPr>
              <a:t>Euricom</a:t>
            </a:r>
            <a:endParaRPr lang="en-US" sz="1333">
              <a:solidFill>
                <a:srgbClr val="FFFFFF"/>
              </a:solidFill>
              <a:latin typeface="Roboto"/>
            </a:endParaRPr>
          </a:p>
        </p:txBody>
      </p:sp>
      <p:pic>
        <p:nvPicPr>
          <p:cNvPr id="4" name="Picture Placeholder 3">
            <a:extLst>
              <a:ext uri="{FF2B5EF4-FFF2-40B4-BE49-F238E27FC236}">
                <a16:creationId xmlns:a16="http://schemas.microsoft.com/office/drawing/2014/main" id="{1F5CE2DA-5604-BE1B-3350-B513581A225A}"/>
              </a:ext>
            </a:extLst>
          </p:cNvPr>
          <p:cNvPicPr>
            <a:picLocks noGrp="1" noChangeAspect="1"/>
          </p:cNvPicPr>
          <p:nvPr>
            <p:ph type="pic" sz="quarter" idx="11"/>
          </p:nvPr>
        </p:nvPicPr>
        <p:blipFill>
          <a:blip r:embed="rId3"/>
          <a:srcRect l="97" r="97"/>
          <a:stretch/>
        </p:blipFill>
        <p:spPr/>
      </p:pic>
      <p:pic>
        <p:nvPicPr>
          <p:cNvPr id="5" name="Graphic 4">
            <a:extLst>
              <a:ext uri="{FF2B5EF4-FFF2-40B4-BE49-F238E27FC236}">
                <a16:creationId xmlns:a16="http://schemas.microsoft.com/office/drawing/2014/main" id="{081E8D49-F6C2-E964-9B8C-34A44B64BB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25613" y="6488122"/>
            <a:ext cx="990304" cy="236409"/>
          </a:xfrm>
          <a:prstGeom prst="rect">
            <a:avLst/>
          </a:prstGeom>
        </p:spPr>
      </p:pic>
    </p:spTree>
    <p:extLst>
      <p:ext uri="{BB962C8B-B14F-4D97-AF65-F5344CB8AC3E}">
        <p14:creationId xmlns:p14="http://schemas.microsoft.com/office/powerpoint/2010/main" val="130343195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561380" y="569615"/>
            <a:ext cx="6497241" cy="1102718"/>
          </a:xfrm>
          <a:prstGeom prst="rect">
            <a:avLst/>
          </a:prstGeom>
          <a:noFill/>
          <a:ln/>
        </p:spPr>
        <p:txBody>
          <a:bodyPr wrap="square" lIns="0" tIns="0" rIns="0" bIns="0" rtlCol="0" anchor="t"/>
          <a:lstStyle/>
          <a:p>
            <a:pPr>
              <a:lnSpc>
                <a:spcPts val="4333"/>
              </a:lnSpc>
            </a:pPr>
            <a:r>
              <a:rPr lang="en-US" sz="3458" b="1" kern="0" spc="-69">
                <a:solidFill>
                  <a:srgbClr val="F95F88"/>
                </a:solidFill>
                <a:latin typeface="Petrona Bold" pitchFamily="34" charset="0"/>
                <a:ea typeface="Petrona Bold" pitchFamily="34" charset="-122"/>
                <a:cs typeface="Petrona Bold" pitchFamily="34" charset="-120"/>
              </a:rPr>
              <a:t>Examples of System and User Prompts</a:t>
            </a:r>
            <a:endParaRPr lang="en-US" sz="3458"/>
          </a:p>
        </p:txBody>
      </p:sp>
      <p:sp>
        <p:nvSpPr>
          <p:cNvPr id="4" name="Shape 1"/>
          <p:cNvSpPr/>
          <p:nvPr/>
        </p:nvSpPr>
        <p:spPr>
          <a:xfrm>
            <a:off x="561380" y="1912938"/>
            <a:ext cx="6497241" cy="4375448"/>
          </a:xfrm>
          <a:prstGeom prst="roundRect">
            <a:avLst>
              <a:gd name="adj" fmla="val 1540"/>
            </a:avLst>
          </a:prstGeom>
          <a:noFill/>
          <a:ln w="7620">
            <a:solidFill>
              <a:srgbClr val="000000">
                <a:alpha val="8000"/>
              </a:srgbClr>
            </a:solidFill>
            <a:prstDash val="solid"/>
          </a:ln>
        </p:spPr>
        <p:txBody>
          <a:bodyPr/>
          <a:lstStyle/>
          <a:p>
            <a:endParaRPr lang="en-US" sz="1500"/>
          </a:p>
        </p:txBody>
      </p:sp>
      <p:sp>
        <p:nvSpPr>
          <p:cNvPr id="5" name="Shape 2"/>
          <p:cNvSpPr/>
          <p:nvPr/>
        </p:nvSpPr>
        <p:spPr>
          <a:xfrm>
            <a:off x="567730" y="1919288"/>
            <a:ext cx="6484541" cy="461863"/>
          </a:xfrm>
          <a:prstGeom prst="rect">
            <a:avLst/>
          </a:prstGeom>
          <a:solidFill>
            <a:srgbClr val="FFFFFF">
              <a:alpha val="4000"/>
            </a:srgbClr>
          </a:solidFill>
          <a:ln/>
        </p:spPr>
        <p:txBody>
          <a:bodyPr/>
          <a:lstStyle/>
          <a:p>
            <a:endParaRPr lang="en-US" sz="1500"/>
          </a:p>
        </p:txBody>
      </p:sp>
      <p:sp>
        <p:nvSpPr>
          <p:cNvPr id="6" name="Text 3"/>
          <p:cNvSpPr/>
          <p:nvPr/>
        </p:nvSpPr>
        <p:spPr>
          <a:xfrm>
            <a:off x="728068" y="2021881"/>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Prompt Type</a:t>
            </a:r>
            <a:endParaRPr lang="en-US" sz="1250"/>
          </a:p>
        </p:txBody>
      </p:sp>
      <p:sp>
        <p:nvSpPr>
          <p:cNvPr id="7" name="Text 4"/>
          <p:cNvSpPr/>
          <p:nvPr/>
        </p:nvSpPr>
        <p:spPr>
          <a:xfrm>
            <a:off x="3973513" y="2021881"/>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Example</a:t>
            </a:r>
            <a:endParaRPr lang="en-US" sz="1250"/>
          </a:p>
        </p:txBody>
      </p:sp>
      <p:sp>
        <p:nvSpPr>
          <p:cNvPr id="8" name="Shape 5"/>
          <p:cNvSpPr/>
          <p:nvPr/>
        </p:nvSpPr>
        <p:spPr>
          <a:xfrm>
            <a:off x="567730" y="2381151"/>
            <a:ext cx="6484541" cy="975221"/>
          </a:xfrm>
          <a:prstGeom prst="rect">
            <a:avLst/>
          </a:prstGeom>
          <a:solidFill>
            <a:srgbClr val="000000">
              <a:alpha val="4000"/>
            </a:srgbClr>
          </a:solidFill>
          <a:ln/>
        </p:spPr>
        <p:txBody>
          <a:bodyPr/>
          <a:lstStyle/>
          <a:p>
            <a:endParaRPr lang="en-US" sz="1500"/>
          </a:p>
        </p:txBody>
      </p:sp>
      <p:sp>
        <p:nvSpPr>
          <p:cNvPr id="9" name="Text 6"/>
          <p:cNvSpPr/>
          <p:nvPr/>
        </p:nvSpPr>
        <p:spPr>
          <a:xfrm>
            <a:off x="728068" y="2483744"/>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System Prompt</a:t>
            </a:r>
            <a:endParaRPr lang="en-US" sz="1250"/>
          </a:p>
        </p:txBody>
      </p:sp>
      <p:sp>
        <p:nvSpPr>
          <p:cNvPr id="10" name="Text 7"/>
          <p:cNvSpPr/>
          <p:nvPr/>
        </p:nvSpPr>
        <p:spPr>
          <a:xfrm>
            <a:off x="3973513" y="2483743"/>
            <a:ext cx="2918420" cy="770037"/>
          </a:xfrm>
          <a:prstGeom prst="rect">
            <a:avLst/>
          </a:prstGeom>
          <a:noFill/>
          <a:ln/>
        </p:spPr>
        <p:txBody>
          <a:bodyPr wrap="squar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"You are a helpful and informative AI assistant that specializes in technology."</a:t>
            </a:r>
            <a:endParaRPr lang="en-US" sz="1250"/>
          </a:p>
        </p:txBody>
      </p:sp>
      <p:sp>
        <p:nvSpPr>
          <p:cNvPr id="11" name="Shape 8"/>
          <p:cNvSpPr/>
          <p:nvPr/>
        </p:nvSpPr>
        <p:spPr>
          <a:xfrm>
            <a:off x="567730" y="3356372"/>
            <a:ext cx="6484541" cy="975221"/>
          </a:xfrm>
          <a:prstGeom prst="rect">
            <a:avLst/>
          </a:prstGeom>
          <a:solidFill>
            <a:srgbClr val="FFFFFF">
              <a:alpha val="4000"/>
            </a:srgbClr>
          </a:solidFill>
          <a:ln/>
        </p:spPr>
        <p:txBody>
          <a:bodyPr/>
          <a:lstStyle/>
          <a:p>
            <a:endParaRPr lang="en-US" sz="1500"/>
          </a:p>
        </p:txBody>
      </p:sp>
      <p:sp>
        <p:nvSpPr>
          <p:cNvPr id="12" name="Text 9"/>
          <p:cNvSpPr/>
          <p:nvPr/>
        </p:nvSpPr>
        <p:spPr>
          <a:xfrm>
            <a:off x="728068" y="3458965"/>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System Prompt</a:t>
            </a:r>
            <a:endParaRPr lang="en-US" sz="1250"/>
          </a:p>
        </p:txBody>
      </p:sp>
      <p:sp>
        <p:nvSpPr>
          <p:cNvPr id="13" name="Text 10"/>
          <p:cNvSpPr/>
          <p:nvPr/>
        </p:nvSpPr>
        <p:spPr>
          <a:xfrm>
            <a:off x="3973513" y="3458964"/>
            <a:ext cx="2918420" cy="770037"/>
          </a:xfrm>
          <a:prstGeom prst="rect">
            <a:avLst/>
          </a:prstGeom>
          <a:noFill/>
          <a:ln/>
        </p:spPr>
        <p:txBody>
          <a:bodyPr wrap="squar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"You are an experienced customer service representative. Always maintain a polite and professional tone."</a:t>
            </a:r>
            <a:endParaRPr lang="en-US" sz="1250"/>
          </a:p>
        </p:txBody>
      </p:sp>
      <p:sp>
        <p:nvSpPr>
          <p:cNvPr id="14" name="Shape 11"/>
          <p:cNvSpPr/>
          <p:nvPr/>
        </p:nvSpPr>
        <p:spPr>
          <a:xfrm>
            <a:off x="567730" y="4331594"/>
            <a:ext cx="6484541" cy="975221"/>
          </a:xfrm>
          <a:prstGeom prst="rect">
            <a:avLst/>
          </a:prstGeom>
          <a:solidFill>
            <a:srgbClr val="000000">
              <a:alpha val="4000"/>
            </a:srgbClr>
          </a:solidFill>
          <a:ln/>
        </p:spPr>
        <p:txBody>
          <a:bodyPr/>
          <a:lstStyle/>
          <a:p>
            <a:endParaRPr lang="en-US" sz="1500"/>
          </a:p>
        </p:txBody>
      </p:sp>
      <p:sp>
        <p:nvSpPr>
          <p:cNvPr id="15" name="Text 12"/>
          <p:cNvSpPr/>
          <p:nvPr/>
        </p:nvSpPr>
        <p:spPr>
          <a:xfrm>
            <a:off x="728068" y="4434186"/>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User Prompt</a:t>
            </a:r>
            <a:endParaRPr lang="en-US" sz="1250"/>
          </a:p>
        </p:txBody>
      </p:sp>
      <p:sp>
        <p:nvSpPr>
          <p:cNvPr id="16" name="Text 13"/>
          <p:cNvSpPr/>
          <p:nvPr/>
        </p:nvSpPr>
        <p:spPr>
          <a:xfrm>
            <a:off x="3973513" y="4434185"/>
            <a:ext cx="2918420" cy="770037"/>
          </a:xfrm>
          <a:prstGeom prst="rect">
            <a:avLst/>
          </a:prstGeom>
          <a:noFill/>
          <a:ln/>
        </p:spPr>
        <p:txBody>
          <a:bodyPr wrap="squar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"Write a 500-word essay on the impact of social media on modern society, including the benefits and drawbacks."</a:t>
            </a:r>
            <a:endParaRPr lang="en-US" sz="1250"/>
          </a:p>
        </p:txBody>
      </p:sp>
      <p:sp>
        <p:nvSpPr>
          <p:cNvPr id="17" name="Shape 14"/>
          <p:cNvSpPr/>
          <p:nvPr/>
        </p:nvSpPr>
        <p:spPr>
          <a:xfrm>
            <a:off x="567730" y="5306815"/>
            <a:ext cx="6484541" cy="975221"/>
          </a:xfrm>
          <a:prstGeom prst="rect">
            <a:avLst/>
          </a:prstGeom>
          <a:solidFill>
            <a:srgbClr val="FFFFFF">
              <a:alpha val="4000"/>
            </a:srgbClr>
          </a:solidFill>
          <a:ln/>
        </p:spPr>
        <p:txBody>
          <a:bodyPr/>
          <a:lstStyle/>
          <a:p>
            <a:endParaRPr lang="en-US" sz="1500"/>
          </a:p>
        </p:txBody>
      </p:sp>
      <p:sp>
        <p:nvSpPr>
          <p:cNvPr id="18" name="Text 15"/>
          <p:cNvSpPr/>
          <p:nvPr/>
        </p:nvSpPr>
        <p:spPr>
          <a:xfrm>
            <a:off x="728068" y="5409407"/>
            <a:ext cx="2918420" cy="256679"/>
          </a:xfrm>
          <a:prstGeom prst="rect">
            <a:avLst/>
          </a:prstGeom>
          <a:noFill/>
          <a:ln/>
        </p:spPr>
        <p:txBody>
          <a:bodyPr wrap="non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User Prompt</a:t>
            </a:r>
            <a:endParaRPr lang="en-US" sz="1250"/>
          </a:p>
        </p:txBody>
      </p:sp>
      <p:sp>
        <p:nvSpPr>
          <p:cNvPr id="19" name="Text 16"/>
          <p:cNvSpPr/>
          <p:nvPr/>
        </p:nvSpPr>
        <p:spPr>
          <a:xfrm>
            <a:off x="3973513" y="5409407"/>
            <a:ext cx="2918420" cy="770037"/>
          </a:xfrm>
          <a:prstGeom prst="rect">
            <a:avLst/>
          </a:prstGeom>
          <a:noFill/>
          <a:ln/>
        </p:spPr>
        <p:txBody>
          <a:bodyPr wrap="square" lIns="0" tIns="0" rIns="0" bIns="0" rtlCol="0" anchor="t"/>
          <a:lstStyle/>
          <a:p>
            <a:pPr>
              <a:lnSpc>
                <a:spcPts val="2000"/>
              </a:lnSpc>
            </a:pPr>
            <a:r>
              <a:rPr lang="en-US" sz="1250" kern="0" spc="-25">
                <a:solidFill>
                  <a:srgbClr val="272525"/>
                </a:solidFill>
                <a:latin typeface="Inter" pitchFamily="34" charset="0"/>
                <a:ea typeface="Inter" pitchFamily="34" charset="-122"/>
                <a:cs typeface="Inter" pitchFamily="34" charset="-120"/>
              </a:rPr>
              <a:t>"Generate a list of SEO keywords for a new restaurant in New York City that specializes in Italian food."</a:t>
            </a:r>
            <a:endParaRPr lang="en-US" sz="125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61492" y="940495"/>
            <a:ext cx="6297018" cy="1299369"/>
          </a:xfrm>
          <a:prstGeom prst="rect">
            <a:avLst/>
          </a:prstGeom>
          <a:noFill/>
          <a:ln/>
        </p:spPr>
        <p:txBody>
          <a:bodyPr wrap="squar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System Prompt Best Practices</a:t>
            </a:r>
            <a:endParaRPr lang="en-US" sz="4083"/>
          </a:p>
        </p:txBody>
      </p:sp>
      <p:sp>
        <p:nvSpPr>
          <p:cNvPr id="4" name="Shape 1"/>
          <p:cNvSpPr/>
          <p:nvPr/>
        </p:nvSpPr>
        <p:spPr>
          <a:xfrm>
            <a:off x="661492" y="2523332"/>
            <a:ext cx="141684" cy="1043186"/>
          </a:xfrm>
          <a:prstGeom prst="roundRect">
            <a:avLst>
              <a:gd name="adj" fmla="val 56033"/>
            </a:avLst>
          </a:prstGeom>
          <a:solidFill>
            <a:srgbClr val="E0D7F4"/>
          </a:solidFill>
          <a:ln w="7620">
            <a:solidFill>
              <a:srgbClr val="C6BDDA"/>
            </a:solidFill>
            <a:prstDash val="solid"/>
          </a:ln>
        </p:spPr>
        <p:txBody>
          <a:bodyPr/>
          <a:lstStyle/>
          <a:p>
            <a:endParaRPr lang="en-US" sz="1500"/>
          </a:p>
        </p:txBody>
      </p:sp>
      <p:sp>
        <p:nvSpPr>
          <p:cNvPr id="5" name="Text 2"/>
          <p:cNvSpPr/>
          <p:nvPr/>
        </p:nvSpPr>
        <p:spPr>
          <a:xfrm>
            <a:off x="1086644" y="2523332"/>
            <a:ext cx="3069630"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Clearly Define the AI's Role</a:t>
            </a:r>
            <a:endParaRPr lang="en-US" sz="2042"/>
          </a:p>
        </p:txBody>
      </p:sp>
      <p:sp>
        <p:nvSpPr>
          <p:cNvPr id="6" name="Text 3"/>
          <p:cNvSpPr/>
          <p:nvPr/>
        </p:nvSpPr>
        <p:spPr>
          <a:xfrm>
            <a:off x="1086644" y="2961680"/>
            <a:ext cx="5871865" cy="604838"/>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Specify the exact role your AI should play. Establish expertise level and perspective.</a:t>
            </a:r>
            <a:endParaRPr lang="en-US" sz="1458"/>
          </a:p>
        </p:txBody>
      </p:sp>
      <p:sp>
        <p:nvSpPr>
          <p:cNvPr id="7" name="Shape 4"/>
          <p:cNvSpPr/>
          <p:nvPr/>
        </p:nvSpPr>
        <p:spPr>
          <a:xfrm>
            <a:off x="944960" y="3755530"/>
            <a:ext cx="141684" cy="1043186"/>
          </a:xfrm>
          <a:prstGeom prst="roundRect">
            <a:avLst>
              <a:gd name="adj" fmla="val 56033"/>
            </a:avLst>
          </a:prstGeom>
          <a:solidFill>
            <a:srgbClr val="E0D7F4"/>
          </a:solidFill>
          <a:ln w="7620">
            <a:solidFill>
              <a:srgbClr val="C6BDDA"/>
            </a:solidFill>
            <a:prstDash val="solid"/>
          </a:ln>
        </p:spPr>
        <p:txBody>
          <a:bodyPr/>
          <a:lstStyle/>
          <a:p>
            <a:endParaRPr lang="en-US" sz="1500"/>
          </a:p>
        </p:txBody>
      </p:sp>
      <p:sp>
        <p:nvSpPr>
          <p:cNvPr id="8" name="Text 5"/>
          <p:cNvSpPr/>
          <p:nvPr/>
        </p:nvSpPr>
        <p:spPr>
          <a:xfrm>
            <a:off x="1370112" y="3755529"/>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Establish the Context</a:t>
            </a:r>
            <a:endParaRPr lang="en-US" sz="2042"/>
          </a:p>
        </p:txBody>
      </p:sp>
      <p:sp>
        <p:nvSpPr>
          <p:cNvPr id="9" name="Text 6"/>
          <p:cNvSpPr/>
          <p:nvPr/>
        </p:nvSpPr>
        <p:spPr>
          <a:xfrm>
            <a:off x="1370112" y="4193878"/>
            <a:ext cx="5588397" cy="604838"/>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Provide clear understanding of environment, industry, and typical scenarios.</a:t>
            </a:r>
            <a:endParaRPr lang="en-US" sz="1458"/>
          </a:p>
        </p:txBody>
      </p:sp>
      <p:sp>
        <p:nvSpPr>
          <p:cNvPr id="10" name="Shape 7"/>
          <p:cNvSpPr/>
          <p:nvPr/>
        </p:nvSpPr>
        <p:spPr>
          <a:xfrm>
            <a:off x="1228527" y="4987727"/>
            <a:ext cx="141684" cy="740768"/>
          </a:xfrm>
          <a:prstGeom prst="roundRect">
            <a:avLst>
              <a:gd name="adj" fmla="val 56033"/>
            </a:avLst>
          </a:prstGeom>
          <a:solidFill>
            <a:srgbClr val="E0D7F4"/>
          </a:solidFill>
          <a:ln w="7620">
            <a:solidFill>
              <a:srgbClr val="C6BDDA"/>
            </a:solidFill>
            <a:prstDash val="solid"/>
          </a:ln>
        </p:spPr>
        <p:txBody>
          <a:bodyPr/>
          <a:lstStyle/>
          <a:p>
            <a:endParaRPr lang="en-US" sz="1500"/>
          </a:p>
        </p:txBody>
      </p:sp>
      <p:sp>
        <p:nvSpPr>
          <p:cNvPr id="11" name="Text 8"/>
          <p:cNvSpPr/>
          <p:nvPr/>
        </p:nvSpPr>
        <p:spPr>
          <a:xfrm>
            <a:off x="1653680" y="4987727"/>
            <a:ext cx="3592711"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Set Clear Behavioral Guidelines</a:t>
            </a:r>
            <a:endParaRPr lang="en-US" sz="2042"/>
          </a:p>
        </p:txBody>
      </p:sp>
      <p:sp>
        <p:nvSpPr>
          <p:cNvPr id="12" name="Text 9"/>
          <p:cNvSpPr/>
          <p:nvPr/>
        </p:nvSpPr>
        <p:spPr>
          <a:xfrm>
            <a:off x="1653679" y="5426076"/>
            <a:ext cx="5304830"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Define desired tone, style, and limitations for responses.</a:t>
            </a:r>
            <a:endParaRPr lang="en-US" sz="1458"/>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61492" y="694234"/>
            <a:ext cx="6185198" cy="649684"/>
          </a:xfrm>
          <a:prstGeom prst="rect">
            <a:avLst/>
          </a:prstGeom>
          <a:noFill/>
          <a:ln/>
        </p:spPr>
        <p:txBody>
          <a:bodyPr wrap="non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User Prompt Best Practices</a:t>
            </a:r>
            <a:endParaRPr lang="en-US" sz="4083"/>
          </a:p>
        </p:txBody>
      </p:sp>
      <p:pic>
        <p:nvPicPr>
          <p:cNvPr id="4" name="Image 1" descr="preencoded.png"/>
          <p:cNvPicPr>
            <a:picLocks noChangeAspect="1"/>
          </p:cNvPicPr>
          <p:nvPr/>
        </p:nvPicPr>
        <p:blipFill>
          <a:blip r:embed="rId4"/>
          <a:stretch>
            <a:fillRect/>
          </a:stretch>
        </p:blipFill>
        <p:spPr>
          <a:xfrm>
            <a:off x="661492" y="1627386"/>
            <a:ext cx="945058" cy="1134070"/>
          </a:xfrm>
          <a:prstGeom prst="rect">
            <a:avLst/>
          </a:prstGeom>
        </p:spPr>
      </p:pic>
      <p:sp>
        <p:nvSpPr>
          <p:cNvPr id="5" name="Text 1"/>
          <p:cNvSpPr/>
          <p:nvPr/>
        </p:nvSpPr>
        <p:spPr>
          <a:xfrm>
            <a:off x="1890019" y="1816397"/>
            <a:ext cx="2757289"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Be Specific and Detailed</a:t>
            </a:r>
            <a:endParaRPr lang="en-US" sz="2042"/>
          </a:p>
        </p:txBody>
      </p:sp>
      <p:sp>
        <p:nvSpPr>
          <p:cNvPr id="6" name="Text 2"/>
          <p:cNvSpPr/>
          <p:nvPr/>
        </p:nvSpPr>
        <p:spPr>
          <a:xfrm>
            <a:off x="1890019" y="2254746"/>
            <a:ext cx="5068491"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Provide context and information to guide the AI.</a:t>
            </a:r>
            <a:endParaRPr lang="en-US" sz="1458"/>
          </a:p>
        </p:txBody>
      </p:sp>
      <p:pic>
        <p:nvPicPr>
          <p:cNvPr id="7" name="Image 2" descr="preencoded.png"/>
          <p:cNvPicPr>
            <a:picLocks noChangeAspect="1"/>
          </p:cNvPicPr>
          <p:nvPr/>
        </p:nvPicPr>
        <p:blipFill>
          <a:blip r:embed="rId5"/>
          <a:stretch>
            <a:fillRect/>
          </a:stretch>
        </p:blipFill>
        <p:spPr>
          <a:xfrm>
            <a:off x="661492" y="2761457"/>
            <a:ext cx="945058" cy="1134070"/>
          </a:xfrm>
          <a:prstGeom prst="rect">
            <a:avLst/>
          </a:prstGeom>
        </p:spPr>
      </p:pic>
      <p:sp>
        <p:nvSpPr>
          <p:cNvPr id="8" name="Text 3"/>
          <p:cNvSpPr/>
          <p:nvPr/>
        </p:nvSpPr>
        <p:spPr>
          <a:xfrm>
            <a:off x="1890018" y="2950468"/>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Use Natural Language</a:t>
            </a:r>
            <a:endParaRPr lang="en-US" sz="2042"/>
          </a:p>
        </p:txBody>
      </p:sp>
      <p:sp>
        <p:nvSpPr>
          <p:cNvPr id="9" name="Text 4"/>
          <p:cNvSpPr/>
          <p:nvPr/>
        </p:nvSpPr>
        <p:spPr>
          <a:xfrm>
            <a:off x="1890019" y="3388817"/>
            <a:ext cx="5068491"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Write prompts that mimic everyday speech.</a:t>
            </a:r>
            <a:endParaRPr lang="en-US" sz="1458"/>
          </a:p>
        </p:txBody>
      </p:sp>
      <p:pic>
        <p:nvPicPr>
          <p:cNvPr id="10" name="Image 3" descr="preencoded.png"/>
          <p:cNvPicPr>
            <a:picLocks noChangeAspect="1"/>
          </p:cNvPicPr>
          <p:nvPr/>
        </p:nvPicPr>
        <p:blipFill>
          <a:blip r:embed="rId6"/>
          <a:stretch>
            <a:fillRect/>
          </a:stretch>
        </p:blipFill>
        <p:spPr>
          <a:xfrm>
            <a:off x="661492" y="3895527"/>
            <a:ext cx="945058" cy="1134070"/>
          </a:xfrm>
          <a:prstGeom prst="rect">
            <a:avLst/>
          </a:prstGeom>
        </p:spPr>
      </p:pic>
      <p:sp>
        <p:nvSpPr>
          <p:cNvPr id="11" name="Text 5"/>
          <p:cNvSpPr/>
          <p:nvPr/>
        </p:nvSpPr>
        <p:spPr>
          <a:xfrm>
            <a:off x="1890018" y="4084538"/>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Provide Examples</a:t>
            </a:r>
            <a:endParaRPr lang="en-US" sz="2042"/>
          </a:p>
        </p:txBody>
      </p:sp>
      <p:sp>
        <p:nvSpPr>
          <p:cNvPr id="12" name="Text 6"/>
          <p:cNvSpPr/>
          <p:nvPr/>
        </p:nvSpPr>
        <p:spPr>
          <a:xfrm>
            <a:off x="1890019" y="4522887"/>
            <a:ext cx="5068491"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Illustrate your expectations with examples.</a:t>
            </a:r>
            <a:endParaRPr lang="en-US" sz="1458"/>
          </a:p>
        </p:txBody>
      </p:sp>
      <p:pic>
        <p:nvPicPr>
          <p:cNvPr id="13" name="Image 4" descr="preencoded.png"/>
          <p:cNvPicPr>
            <a:picLocks noChangeAspect="1"/>
          </p:cNvPicPr>
          <p:nvPr/>
        </p:nvPicPr>
        <p:blipFill>
          <a:blip r:embed="rId7"/>
          <a:stretch>
            <a:fillRect/>
          </a:stretch>
        </p:blipFill>
        <p:spPr>
          <a:xfrm>
            <a:off x="661492" y="5029597"/>
            <a:ext cx="945058" cy="1134070"/>
          </a:xfrm>
          <a:prstGeom prst="rect">
            <a:avLst/>
          </a:prstGeom>
        </p:spPr>
      </p:pic>
      <p:sp>
        <p:nvSpPr>
          <p:cNvPr id="14" name="Text 7"/>
          <p:cNvSpPr/>
          <p:nvPr/>
        </p:nvSpPr>
        <p:spPr>
          <a:xfrm>
            <a:off x="1890019" y="5218608"/>
            <a:ext cx="4006156"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Say What You Want and Don't Want</a:t>
            </a:r>
            <a:endParaRPr lang="en-US" sz="2042"/>
          </a:p>
        </p:txBody>
      </p:sp>
      <p:sp>
        <p:nvSpPr>
          <p:cNvPr id="15" name="Text 8"/>
          <p:cNvSpPr/>
          <p:nvPr/>
        </p:nvSpPr>
        <p:spPr>
          <a:xfrm>
            <a:off x="1890019" y="5656957"/>
            <a:ext cx="5068491"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Be clear about deliverables and what to avoid.</a:t>
            </a:r>
            <a:endParaRPr lang="en-US" sz="1458"/>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33492" y="655539"/>
            <a:ext cx="6297018" cy="1299369"/>
          </a:xfrm>
          <a:prstGeom prst="rect">
            <a:avLst/>
          </a:prstGeom>
          <a:noFill/>
          <a:ln/>
        </p:spPr>
        <p:txBody>
          <a:bodyPr wrap="squar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User Prompt Techniques</a:t>
            </a:r>
            <a:endParaRPr lang="en-US" sz="4083"/>
          </a:p>
        </p:txBody>
      </p:sp>
      <p:sp>
        <p:nvSpPr>
          <p:cNvPr id="4" name="Shape 1"/>
          <p:cNvSpPr/>
          <p:nvPr/>
        </p:nvSpPr>
        <p:spPr>
          <a:xfrm>
            <a:off x="5233492" y="2238375"/>
            <a:ext cx="3054053" cy="2341166"/>
          </a:xfrm>
          <a:prstGeom prst="roundRect">
            <a:avLst>
              <a:gd name="adj" fmla="val 3391"/>
            </a:avLst>
          </a:prstGeom>
          <a:solidFill>
            <a:srgbClr val="E0D7F4"/>
          </a:solidFill>
          <a:ln w="7620">
            <a:solidFill>
              <a:srgbClr val="C6BDDA"/>
            </a:solidFill>
            <a:prstDash val="solid"/>
          </a:ln>
        </p:spPr>
        <p:txBody>
          <a:bodyPr/>
          <a:lstStyle/>
          <a:p>
            <a:endParaRPr lang="en-US" sz="1500"/>
          </a:p>
        </p:txBody>
      </p:sp>
      <p:sp>
        <p:nvSpPr>
          <p:cNvPr id="5" name="Text 2"/>
          <p:cNvSpPr/>
          <p:nvPr/>
        </p:nvSpPr>
        <p:spPr>
          <a:xfrm>
            <a:off x="5428853" y="2433737"/>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Use "Leading Words"</a:t>
            </a:r>
            <a:endParaRPr lang="en-US" sz="2042"/>
          </a:p>
        </p:txBody>
      </p:sp>
      <p:sp>
        <p:nvSpPr>
          <p:cNvPr id="6" name="Text 3"/>
          <p:cNvSpPr/>
          <p:nvPr/>
        </p:nvSpPr>
        <p:spPr>
          <a:xfrm>
            <a:off x="5428854" y="2872086"/>
            <a:ext cx="2663329" cy="1512094"/>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Start with specific keywords to influence the AI's output. "Write a Python function to..." guides it to generate Python code. Use XML for structured data.</a:t>
            </a:r>
            <a:endParaRPr lang="en-US" sz="1458"/>
          </a:p>
        </p:txBody>
      </p:sp>
      <p:sp>
        <p:nvSpPr>
          <p:cNvPr id="7" name="Shape 4"/>
          <p:cNvSpPr/>
          <p:nvPr/>
        </p:nvSpPr>
        <p:spPr>
          <a:xfrm>
            <a:off x="8476556" y="2238375"/>
            <a:ext cx="3054053" cy="2341166"/>
          </a:xfrm>
          <a:prstGeom prst="roundRect">
            <a:avLst>
              <a:gd name="adj" fmla="val 3391"/>
            </a:avLst>
          </a:prstGeom>
          <a:solidFill>
            <a:srgbClr val="E0D7F4"/>
          </a:solidFill>
          <a:ln w="7620">
            <a:solidFill>
              <a:srgbClr val="C6BDDA"/>
            </a:solidFill>
            <a:prstDash val="solid"/>
          </a:ln>
        </p:spPr>
        <p:txBody>
          <a:bodyPr/>
          <a:lstStyle/>
          <a:p>
            <a:endParaRPr lang="en-US" sz="1500"/>
          </a:p>
        </p:txBody>
      </p:sp>
      <p:sp>
        <p:nvSpPr>
          <p:cNvPr id="8" name="Text 5"/>
          <p:cNvSpPr/>
          <p:nvPr/>
        </p:nvSpPr>
        <p:spPr>
          <a:xfrm>
            <a:off x="8671918" y="2433737"/>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Use Separators</a:t>
            </a:r>
            <a:endParaRPr lang="en-US" sz="2042"/>
          </a:p>
        </p:txBody>
      </p:sp>
      <p:sp>
        <p:nvSpPr>
          <p:cNvPr id="9" name="Text 6"/>
          <p:cNvSpPr/>
          <p:nvPr/>
        </p:nvSpPr>
        <p:spPr>
          <a:xfrm>
            <a:off x="8671918" y="2872085"/>
            <a:ext cx="2663329" cy="907257"/>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Use "###" or "'''" to separate instructions from data. This improves clarity for AI models.</a:t>
            </a:r>
          </a:p>
          <a:p>
            <a:pPr>
              <a:lnSpc>
                <a:spcPts val="2375"/>
              </a:lnSpc>
            </a:pPr>
            <a:endParaRPr lang="en-US" sz="1458" kern="0" spc="-30">
              <a:solidFill>
                <a:srgbClr val="272525"/>
              </a:solidFill>
              <a:latin typeface="Inter" pitchFamily="34" charset="0"/>
              <a:ea typeface="Inter" pitchFamily="34" charset="-122"/>
            </a:endParaRPr>
          </a:p>
          <a:p>
            <a:pPr>
              <a:lnSpc>
                <a:spcPts val="2375"/>
              </a:lnSpc>
            </a:pPr>
            <a:r>
              <a:rPr lang="en-US" sz="1458" kern="0" spc="-30">
                <a:solidFill>
                  <a:srgbClr val="272525"/>
                </a:solidFill>
                <a:latin typeface="Inter" pitchFamily="34" charset="0"/>
                <a:ea typeface="Inter" pitchFamily="34" charset="-122"/>
                <a:cs typeface="Inter" pitchFamily="34" charset="-120"/>
              </a:rPr>
              <a:t>Use XML for structured data.</a:t>
            </a:r>
            <a:endParaRPr lang="en-US" sz="1458"/>
          </a:p>
        </p:txBody>
      </p:sp>
      <p:sp>
        <p:nvSpPr>
          <p:cNvPr id="10" name="Shape 7"/>
          <p:cNvSpPr/>
          <p:nvPr/>
        </p:nvSpPr>
        <p:spPr>
          <a:xfrm>
            <a:off x="5233492" y="4768553"/>
            <a:ext cx="6297018" cy="1433909"/>
          </a:xfrm>
          <a:prstGeom prst="roundRect">
            <a:avLst>
              <a:gd name="adj" fmla="val 5537"/>
            </a:avLst>
          </a:prstGeom>
          <a:solidFill>
            <a:srgbClr val="E0D7F4"/>
          </a:solidFill>
          <a:ln w="7620">
            <a:solidFill>
              <a:srgbClr val="C6BDDA"/>
            </a:solidFill>
            <a:prstDash val="solid"/>
          </a:ln>
        </p:spPr>
        <p:txBody>
          <a:bodyPr/>
          <a:lstStyle/>
          <a:p>
            <a:endParaRPr lang="en-US" sz="1500"/>
          </a:p>
        </p:txBody>
      </p:sp>
      <p:sp>
        <p:nvSpPr>
          <p:cNvPr id="11" name="Text 8"/>
          <p:cNvSpPr/>
          <p:nvPr/>
        </p:nvSpPr>
        <p:spPr>
          <a:xfrm>
            <a:off x="5428853" y="4963914"/>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Specify an Audience</a:t>
            </a:r>
            <a:endParaRPr lang="en-US" sz="2042"/>
          </a:p>
        </p:txBody>
      </p:sp>
      <p:sp>
        <p:nvSpPr>
          <p:cNvPr id="12" name="Text 9"/>
          <p:cNvSpPr/>
          <p:nvPr/>
        </p:nvSpPr>
        <p:spPr>
          <a:xfrm>
            <a:off x="5428854" y="5402263"/>
            <a:ext cx="5906294" cy="604838"/>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Tailor prompts to your target audience. For a children's story, specify age range and reading level.</a:t>
            </a:r>
            <a:endParaRPr lang="en-US" sz="1458"/>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318E75-0F50-2415-D5B7-A029EC94A05A}"/>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05DFAC6-2641-E15C-186E-DEAFBB35253F}"/>
              </a:ext>
            </a:extLst>
          </p:cNvPr>
          <p:cNvPicPr>
            <a:picLocks noChangeAspect="1"/>
          </p:cNvPicPr>
          <p:nvPr/>
        </p:nvPicPr>
        <p:blipFill>
          <a:blip r:embed="rId3"/>
          <a:stretch>
            <a:fillRect/>
          </a:stretch>
        </p:blipFill>
        <p:spPr>
          <a:xfrm>
            <a:off x="7620000" y="1"/>
            <a:ext cx="4572000" cy="6859984"/>
          </a:xfrm>
          <a:prstGeom prst="rect">
            <a:avLst/>
          </a:prstGeom>
        </p:spPr>
      </p:pic>
      <p:sp>
        <p:nvSpPr>
          <p:cNvPr id="3" name="Text 0">
            <a:extLst>
              <a:ext uri="{FF2B5EF4-FFF2-40B4-BE49-F238E27FC236}">
                <a16:creationId xmlns:a16="http://schemas.microsoft.com/office/drawing/2014/main" id="{3D4575DB-0213-339E-9479-64A6022FEAEB}"/>
              </a:ext>
            </a:extLst>
          </p:cNvPr>
          <p:cNvSpPr/>
          <p:nvPr/>
        </p:nvSpPr>
        <p:spPr>
          <a:xfrm>
            <a:off x="592138" y="465237"/>
            <a:ext cx="6435725" cy="1163043"/>
          </a:xfrm>
          <a:prstGeom prst="rect">
            <a:avLst/>
          </a:prstGeom>
          <a:noFill/>
          <a:ln/>
        </p:spPr>
        <p:txBody>
          <a:bodyPr wrap="square" lIns="0" tIns="0" rIns="0" bIns="0" rtlCol="0" anchor="t"/>
          <a:lstStyle/>
          <a:p>
            <a:pPr marL="0" marR="0" lvl="0" indent="0" algn="l" defTabSz="761970" rtl="0" eaLnBrk="1" fontAlgn="auto" latinLnBrk="0" hangingPunct="1">
              <a:lnSpc>
                <a:spcPts val="4541"/>
              </a:lnSpc>
              <a:spcBef>
                <a:spcPts val="0"/>
              </a:spcBef>
              <a:spcAft>
                <a:spcPts val="0"/>
              </a:spcAft>
              <a:buClrTx/>
              <a:buSzTx/>
              <a:buFontTx/>
              <a:buNone/>
              <a:tabLst/>
              <a:defRPr/>
            </a:pPr>
            <a:r>
              <a:rPr kumimoji="0" lang="en-US" sz="3625" b="1" i="0" u="none" strike="noStrike" kern="0" cap="none" spc="-73" normalizeH="0" baseline="0" noProof="0">
                <a:ln>
                  <a:noFill/>
                </a:ln>
                <a:solidFill>
                  <a:srgbClr val="F95F88"/>
                </a:solidFill>
                <a:effectLst/>
                <a:uLnTx/>
                <a:uFillTx/>
                <a:latin typeface="Petrona Bold" pitchFamily="34" charset="0"/>
                <a:ea typeface="Petrona Bold" pitchFamily="34" charset="-122"/>
                <a:cs typeface="Petrona Bold" pitchFamily="34" charset="-120"/>
              </a:rPr>
              <a:t>Conversation Structure Example</a:t>
            </a:r>
            <a:endParaRPr kumimoji="0" lang="en-US" sz="3625"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Shape 1">
            <a:extLst>
              <a:ext uri="{FF2B5EF4-FFF2-40B4-BE49-F238E27FC236}">
                <a16:creationId xmlns:a16="http://schemas.microsoft.com/office/drawing/2014/main" id="{F62BFEC9-A603-2670-7363-1C6398D59E84}"/>
              </a:ext>
            </a:extLst>
          </p:cNvPr>
          <p:cNvSpPr/>
          <p:nvPr/>
        </p:nvSpPr>
        <p:spPr>
          <a:xfrm>
            <a:off x="782439" y="1881982"/>
            <a:ext cx="19050" cy="4512767"/>
          </a:xfrm>
          <a:prstGeom prst="roundRect">
            <a:avLst>
              <a:gd name="adj" fmla="val 373005"/>
            </a:avLst>
          </a:prstGeom>
          <a:solidFill>
            <a:srgbClr val="C6BDDA"/>
          </a:solidFill>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hape 2">
            <a:extLst>
              <a:ext uri="{FF2B5EF4-FFF2-40B4-BE49-F238E27FC236}">
                <a16:creationId xmlns:a16="http://schemas.microsoft.com/office/drawing/2014/main" id="{3EE9A559-171A-47BB-7742-648E36531ED7}"/>
              </a:ext>
            </a:extLst>
          </p:cNvPr>
          <p:cNvSpPr/>
          <p:nvPr/>
        </p:nvSpPr>
        <p:spPr>
          <a:xfrm>
            <a:off x="953691" y="2253059"/>
            <a:ext cx="507504" cy="19050"/>
          </a:xfrm>
          <a:prstGeom prst="roundRect">
            <a:avLst>
              <a:gd name="adj" fmla="val 373005"/>
            </a:avLst>
          </a:prstGeom>
          <a:solidFill>
            <a:srgbClr val="C6BDDA"/>
          </a:solidFill>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hape 3">
            <a:extLst>
              <a:ext uri="{FF2B5EF4-FFF2-40B4-BE49-F238E27FC236}">
                <a16:creationId xmlns:a16="http://schemas.microsoft.com/office/drawing/2014/main" id="{28E6E8B2-6F94-0B89-6823-1448EA89D9D8}"/>
              </a:ext>
            </a:extLst>
          </p:cNvPr>
          <p:cNvSpPr/>
          <p:nvPr/>
        </p:nvSpPr>
        <p:spPr>
          <a:xfrm>
            <a:off x="592138" y="2072283"/>
            <a:ext cx="380603" cy="380603"/>
          </a:xfrm>
          <a:prstGeom prst="roundRect">
            <a:avLst>
              <a:gd name="adj" fmla="val 18670"/>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 4">
            <a:extLst>
              <a:ext uri="{FF2B5EF4-FFF2-40B4-BE49-F238E27FC236}">
                <a16:creationId xmlns:a16="http://schemas.microsoft.com/office/drawing/2014/main" id="{586292E1-D56E-7C77-FADD-83DCD5BDD116}"/>
              </a:ext>
            </a:extLst>
          </p:cNvPr>
          <p:cNvSpPr/>
          <p:nvPr/>
        </p:nvSpPr>
        <p:spPr>
          <a:xfrm>
            <a:off x="642888" y="2088158"/>
            <a:ext cx="279103" cy="348853"/>
          </a:xfrm>
          <a:prstGeom prst="rect">
            <a:avLst/>
          </a:prstGeom>
          <a:noFill/>
          <a:ln/>
        </p:spPr>
        <p:txBody>
          <a:bodyPr wrap="none" lIns="0" tIns="0" rIns="0" bIns="0" rtlCol="0" anchor="t"/>
          <a:lstStyle/>
          <a:p>
            <a:pPr marL="0" marR="0" lvl="0" indent="0" algn="ctr" defTabSz="761970" rtl="0" eaLnBrk="1" fontAlgn="auto" latinLnBrk="0" hangingPunct="1">
              <a:lnSpc>
                <a:spcPts val="2167"/>
              </a:lnSpc>
              <a:spcBef>
                <a:spcPts val="0"/>
              </a:spcBef>
              <a:spcAft>
                <a:spcPts val="0"/>
              </a:spcAft>
              <a:buClrTx/>
              <a:buSzTx/>
              <a:buFontTx/>
              <a:buNone/>
              <a:tabLst/>
              <a:defRPr/>
            </a:pPr>
            <a:r>
              <a:rPr kumimoji="0" lang="en-US" sz="2167" b="1" i="0" u="none" strike="noStrike" kern="0" cap="none" spc="-44" normalizeH="0" baseline="0" noProof="0">
                <a:ln>
                  <a:noFill/>
                </a:ln>
                <a:solidFill>
                  <a:srgbClr val="272525"/>
                </a:solidFill>
                <a:effectLst/>
                <a:uLnTx/>
                <a:uFillTx/>
                <a:latin typeface="Petrona Bold" pitchFamily="34" charset="0"/>
                <a:ea typeface="Petrona Bold" pitchFamily="34" charset="-122"/>
                <a:cs typeface="Petrona Bold" pitchFamily="34" charset="-120"/>
              </a:rPr>
              <a:t>1</a:t>
            </a:r>
            <a:endParaRPr kumimoji="0" lang="en-US" sz="216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ext 5">
            <a:extLst>
              <a:ext uri="{FF2B5EF4-FFF2-40B4-BE49-F238E27FC236}">
                <a16:creationId xmlns:a16="http://schemas.microsoft.com/office/drawing/2014/main" id="{09CB8EA0-163A-5F74-06BF-EFA1FC8770A2}"/>
              </a:ext>
            </a:extLst>
          </p:cNvPr>
          <p:cNvSpPr/>
          <p:nvPr/>
        </p:nvSpPr>
        <p:spPr>
          <a:xfrm>
            <a:off x="1628379" y="2051149"/>
            <a:ext cx="2326283" cy="290810"/>
          </a:xfrm>
          <a:prstGeom prst="rect">
            <a:avLst/>
          </a:prstGeom>
          <a:noFill/>
          <a:ln/>
        </p:spPr>
        <p:txBody>
          <a:bodyPr wrap="non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792" b="1" i="0" u="none" strike="noStrike" kern="0" cap="none" spc="-37" normalizeH="0" baseline="0" noProof="0">
                <a:ln>
                  <a:noFill/>
                </a:ln>
                <a:solidFill>
                  <a:srgbClr val="272525"/>
                </a:solidFill>
                <a:effectLst/>
                <a:uLnTx/>
                <a:uFillTx/>
                <a:latin typeface="Petrona Bold" pitchFamily="34" charset="0"/>
                <a:ea typeface="Petrona Bold" pitchFamily="34" charset="-122"/>
                <a:cs typeface="Petrona Bold" pitchFamily="34" charset="-120"/>
              </a:rPr>
              <a:t>User Message</a:t>
            </a:r>
            <a:endParaRPr kumimoji="0" lang="en-US" sz="17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6">
            <a:extLst>
              <a:ext uri="{FF2B5EF4-FFF2-40B4-BE49-F238E27FC236}">
                <a16:creationId xmlns:a16="http://schemas.microsoft.com/office/drawing/2014/main" id="{CF58FAA2-151C-0946-DA2D-6C4BD45167D0}"/>
              </a:ext>
            </a:extLst>
          </p:cNvPr>
          <p:cNvSpPr/>
          <p:nvPr/>
        </p:nvSpPr>
        <p:spPr>
          <a:xfrm>
            <a:off x="1628379" y="2443460"/>
            <a:ext cx="5399484" cy="270668"/>
          </a:xfrm>
          <a:prstGeom prst="rect">
            <a:avLst/>
          </a:prstGeom>
          <a:noFill/>
          <a:ln/>
        </p:spPr>
        <p:txBody>
          <a:bodyPr wrap="none" lIns="0" tIns="0" rIns="0" bIns="0" rtlCol="0" anchor="t"/>
          <a:lstStyle/>
          <a:p>
            <a:pPr marL="0" marR="0" lvl="0" indent="0" algn="l" defTabSz="761970" rtl="0" eaLnBrk="1" fontAlgn="auto" latinLnBrk="0" hangingPunct="1">
              <a:lnSpc>
                <a:spcPts val="2125"/>
              </a:lnSpc>
              <a:spcBef>
                <a:spcPts val="0"/>
              </a:spcBef>
              <a:spcAft>
                <a:spcPts val="0"/>
              </a:spcAft>
              <a:buClrTx/>
              <a:buSzTx/>
              <a:buFontTx/>
              <a:buNone/>
              <a:tabLst/>
              <a:defRPr/>
            </a:pPr>
            <a:r>
              <a:rPr kumimoji="0" lang="en-US" sz="1292" b="0" i="0" u="none" strike="noStrike" kern="0" cap="none" spc="-27" normalizeH="0" baseline="0" noProof="0">
                <a:ln>
                  <a:noFill/>
                </a:ln>
                <a:solidFill>
                  <a:srgbClr val="272525"/>
                </a:solidFill>
                <a:effectLst/>
                <a:uLnTx/>
                <a:uFillTx/>
                <a:latin typeface="Inter" pitchFamily="34" charset="0"/>
                <a:ea typeface="Inter" pitchFamily="34" charset="-122"/>
                <a:cs typeface="Inter" pitchFamily="34" charset="-120"/>
              </a:rPr>
              <a:t>"Hello, how are you?"</a:t>
            </a:r>
            <a:endParaRPr kumimoji="0" lang="en-US" sz="12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Shape 7">
            <a:extLst>
              <a:ext uri="{FF2B5EF4-FFF2-40B4-BE49-F238E27FC236}">
                <a16:creationId xmlns:a16="http://schemas.microsoft.com/office/drawing/2014/main" id="{343CF4C0-D318-C824-E942-87AAA64CD2EA}"/>
              </a:ext>
            </a:extLst>
          </p:cNvPr>
          <p:cNvSpPr/>
          <p:nvPr/>
        </p:nvSpPr>
        <p:spPr>
          <a:xfrm>
            <a:off x="953691" y="3423543"/>
            <a:ext cx="507504" cy="19050"/>
          </a:xfrm>
          <a:prstGeom prst="roundRect">
            <a:avLst>
              <a:gd name="adj" fmla="val 373005"/>
            </a:avLst>
          </a:prstGeom>
          <a:solidFill>
            <a:srgbClr val="C6BDDA"/>
          </a:solidFill>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Shape 8">
            <a:extLst>
              <a:ext uri="{FF2B5EF4-FFF2-40B4-BE49-F238E27FC236}">
                <a16:creationId xmlns:a16="http://schemas.microsoft.com/office/drawing/2014/main" id="{4A476C71-C425-ECE8-2717-F26DB64582D2}"/>
              </a:ext>
            </a:extLst>
          </p:cNvPr>
          <p:cNvSpPr/>
          <p:nvPr/>
        </p:nvSpPr>
        <p:spPr>
          <a:xfrm>
            <a:off x="592138" y="3242767"/>
            <a:ext cx="380603" cy="380603"/>
          </a:xfrm>
          <a:prstGeom prst="roundRect">
            <a:avLst>
              <a:gd name="adj" fmla="val 18670"/>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Text 9">
            <a:extLst>
              <a:ext uri="{FF2B5EF4-FFF2-40B4-BE49-F238E27FC236}">
                <a16:creationId xmlns:a16="http://schemas.microsoft.com/office/drawing/2014/main" id="{366C9879-9252-0301-22A4-D774BBE58C77}"/>
              </a:ext>
            </a:extLst>
          </p:cNvPr>
          <p:cNvSpPr/>
          <p:nvPr/>
        </p:nvSpPr>
        <p:spPr>
          <a:xfrm>
            <a:off x="642888" y="3258642"/>
            <a:ext cx="279103" cy="348853"/>
          </a:xfrm>
          <a:prstGeom prst="rect">
            <a:avLst/>
          </a:prstGeom>
          <a:noFill/>
          <a:ln/>
        </p:spPr>
        <p:txBody>
          <a:bodyPr wrap="none" lIns="0" tIns="0" rIns="0" bIns="0" rtlCol="0" anchor="t"/>
          <a:lstStyle/>
          <a:p>
            <a:pPr marL="0" marR="0" lvl="0" indent="0" algn="ctr" defTabSz="761970" rtl="0" eaLnBrk="1" fontAlgn="auto" latinLnBrk="0" hangingPunct="1">
              <a:lnSpc>
                <a:spcPts val="2167"/>
              </a:lnSpc>
              <a:spcBef>
                <a:spcPts val="0"/>
              </a:spcBef>
              <a:spcAft>
                <a:spcPts val="0"/>
              </a:spcAft>
              <a:buClrTx/>
              <a:buSzTx/>
              <a:buFontTx/>
              <a:buNone/>
              <a:tabLst/>
              <a:defRPr/>
            </a:pPr>
            <a:r>
              <a:rPr kumimoji="0" lang="en-US" sz="2167" b="1" i="0" u="none" strike="noStrike" kern="0" cap="none" spc="-44" normalizeH="0" baseline="0" noProof="0">
                <a:ln>
                  <a:noFill/>
                </a:ln>
                <a:solidFill>
                  <a:srgbClr val="272525"/>
                </a:solidFill>
                <a:effectLst/>
                <a:uLnTx/>
                <a:uFillTx/>
                <a:latin typeface="Petrona Bold" pitchFamily="34" charset="0"/>
                <a:ea typeface="Petrona Bold" pitchFamily="34" charset="-122"/>
                <a:cs typeface="Petrona Bold" pitchFamily="34" charset="-120"/>
              </a:rPr>
              <a:t>2</a:t>
            </a:r>
            <a:endParaRPr kumimoji="0" lang="en-US" sz="216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Text 10">
            <a:extLst>
              <a:ext uri="{FF2B5EF4-FFF2-40B4-BE49-F238E27FC236}">
                <a16:creationId xmlns:a16="http://schemas.microsoft.com/office/drawing/2014/main" id="{500615DC-1DA7-DA80-344E-44B1B8CBF1E4}"/>
              </a:ext>
            </a:extLst>
          </p:cNvPr>
          <p:cNvSpPr/>
          <p:nvPr/>
        </p:nvSpPr>
        <p:spPr>
          <a:xfrm>
            <a:off x="1628379" y="3221633"/>
            <a:ext cx="2326283" cy="290810"/>
          </a:xfrm>
          <a:prstGeom prst="rect">
            <a:avLst/>
          </a:prstGeom>
          <a:noFill/>
          <a:ln/>
        </p:spPr>
        <p:txBody>
          <a:bodyPr wrap="non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792" b="1" i="0" u="none" strike="noStrike" kern="0" cap="none" spc="-37" normalizeH="0" baseline="0" noProof="0">
                <a:ln>
                  <a:noFill/>
                </a:ln>
                <a:solidFill>
                  <a:srgbClr val="272525"/>
                </a:solidFill>
                <a:effectLst/>
                <a:uLnTx/>
                <a:uFillTx/>
                <a:latin typeface="Petrona Bold" pitchFamily="34" charset="0"/>
                <a:ea typeface="Petrona Bold" pitchFamily="34" charset="-122"/>
                <a:cs typeface="Petrona Bold" pitchFamily="34" charset="-120"/>
              </a:rPr>
              <a:t>Assistant Message</a:t>
            </a:r>
            <a:endParaRPr kumimoji="0" lang="en-US" sz="17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Text 11">
            <a:extLst>
              <a:ext uri="{FF2B5EF4-FFF2-40B4-BE49-F238E27FC236}">
                <a16:creationId xmlns:a16="http://schemas.microsoft.com/office/drawing/2014/main" id="{2104C279-B5C2-D090-5CAA-A3C254488136}"/>
              </a:ext>
            </a:extLst>
          </p:cNvPr>
          <p:cNvSpPr/>
          <p:nvPr/>
        </p:nvSpPr>
        <p:spPr>
          <a:xfrm>
            <a:off x="1628379" y="3613944"/>
            <a:ext cx="5399484" cy="270668"/>
          </a:xfrm>
          <a:prstGeom prst="rect">
            <a:avLst/>
          </a:prstGeom>
          <a:noFill/>
          <a:ln/>
        </p:spPr>
        <p:txBody>
          <a:bodyPr wrap="none" lIns="0" tIns="0" rIns="0" bIns="0" rtlCol="0" anchor="t"/>
          <a:lstStyle/>
          <a:p>
            <a:pPr marL="0" marR="0" lvl="0" indent="0" algn="l" defTabSz="761970" rtl="0" eaLnBrk="1" fontAlgn="auto" latinLnBrk="0" hangingPunct="1">
              <a:lnSpc>
                <a:spcPts val="2125"/>
              </a:lnSpc>
              <a:spcBef>
                <a:spcPts val="0"/>
              </a:spcBef>
              <a:spcAft>
                <a:spcPts val="0"/>
              </a:spcAft>
              <a:buClrTx/>
              <a:buSzTx/>
              <a:buFontTx/>
              <a:buNone/>
              <a:tabLst/>
              <a:defRPr/>
            </a:pPr>
            <a:r>
              <a:rPr kumimoji="0" lang="en-US" sz="1292" b="0" i="0" u="none" strike="noStrike" kern="0" cap="none" spc="-27" normalizeH="0" baseline="0" noProof="0">
                <a:ln>
                  <a:noFill/>
                </a:ln>
                <a:solidFill>
                  <a:srgbClr val="272525"/>
                </a:solidFill>
                <a:effectLst/>
                <a:uLnTx/>
                <a:uFillTx/>
                <a:latin typeface="Inter" pitchFamily="34" charset="0"/>
                <a:ea typeface="Inter" pitchFamily="34" charset="-122"/>
                <a:cs typeface="Inter" pitchFamily="34" charset="-120"/>
              </a:rPr>
              <a:t>"I'm doing well, thank you."</a:t>
            </a:r>
            <a:endParaRPr kumimoji="0" lang="en-US" sz="12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Shape 12">
            <a:extLst>
              <a:ext uri="{FF2B5EF4-FFF2-40B4-BE49-F238E27FC236}">
                <a16:creationId xmlns:a16="http://schemas.microsoft.com/office/drawing/2014/main" id="{F78B033F-6315-9326-3F35-129E1890DB33}"/>
              </a:ext>
            </a:extLst>
          </p:cNvPr>
          <p:cNvSpPr/>
          <p:nvPr/>
        </p:nvSpPr>
        <p:spPr>
          <a:xfrm>
            <a:off x="953691" y="4594027"/>
            <a:ext cx="507504" cy="19050"/>
          </a:xfrm>
          <a:prstGeom prst="roundRect">
            <a:avLst>
              <a:gd name="adj" fmla="val 373005"/>
            </a:avLst>
          </a:prstGeom>
          <a:solidFill>
            <a:srgbClr val="C6BDDA"/>
          </a:solidFill>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Shape 13">
            <a:extLst>
              <a:ext uri="{FF2B5EF4-FFF2-40B4-BE49-F238E27FC236}">
                <a16:creationId xmlns:a16="http://schemas.microsoft.com/office/drawing/2014/main" id="{F3A825F4-32E8-2103-2A64-BCA4137AAB78}"/>
              </a:ext>
            </a:extLst>
          </p:cNvPr>
          <p:cNvSpPr/>
          <p:nvPr/>
        </p:nvSpPr>
        <p:spPr>
          <a:xfrm>
            <a:off x="592138" y="4413250"/>
            <a:ext cx="380603" cy="380603"/>
          </a:xfrm>
          <a:prstGeom prst="roundRect">
            <a:avLst>
              <a:gd name="adj" fmla="val 18670"/>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Text 14">
            <a:extLst>
              <a:ext uri="{FF2B5EF4-FFF2-40B4-BE49-F238E27FC236}">
                <a16:creationId xmlns:a16="http://schemas.microsoft.com/office/drawing/2014/main" id="{0D91CBA0-0E79-A330-19CC-F7885ECFA5EC}"/>
              </a:ext>
            </a:extLst>
          </p:cNvPr>
          <p:cNvSpPr/>
          <p:nvPr/>
        </p:nvSpPr>
        <p:spPr>
          <a:xfrm>
            <a:off x="642888" y="4429125"/>
            <a:ext cx="279103" cy="348853"/>
          </a:xfrm>
          <a:prstGeom prst="rect">
            <a:avLst/>
          </a:prstGeom>
          <a:noFill/>
          <a:ln/>
        </p:spPr>
        <p:txBody>
          <a:bodyPr wrap="none" lIns="0" tIns="0" rIns="0" bIns="0" rtlCol="0" anchor="t"/>
          <a:lstStyle/>
          <a:p>
            <a:pPr marL="0" marR="0" lvl="0" indent="0" algn="ctr" defTabSz="761970" rtl="0" eaLnBrk="1" fontAlgn="auto" latinLnBrk="0" hangingPunct="1">
              <a:lnSpc>
                <a:spcPts val="2167"/>
              </a:lnSpc>
              <a:spcBef>
                <a:spcPts val="0"/>
              </a:spcBef>
              <a:spcAft>
                <a:spcPts val="0"/>
              </a:spcAft>
              <a:buClrTx/>
              <a:buSzTx/>
              <a:buFontTx/>
              <a:buNone/>
              <a:tabLst/>
              <a:defRPr/>
            </a:pPr>
            <a:r>
              <a:rPr kumimoji="0" lang="en-US" sz="2167" b="1" i="0" u="none" strike="noStrike" kern="0" cap="none" spc="-44" normalizeH="0" baseline="0" noProof="0">
                <a:ln>
                  <a:noFill/>
                </a:ln>
                <a:solidFill>
                  <a:srgbClr val="272525"/>
                </a:solidFill>
                <a:effectLst/>
                <a:uLnTx/>
                <a:uFillTx/>
                <a:latin typeface="Petrona Bold" pitchFamily="34" charset="0"/>
                <a:ea typeface="Petrona Bold" pitchFamily="34" charset="-122"/>
                <a:cs typeface="Petrona Bold" pitchFamily="34" charset="-120"/>
              </a:rPr>
              <a:t>3</a:t>
            </a:r>
            <a:endParaRPr kumimoji="0" lang="en-US" sz="216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Text 15">
            <a:extLst>
              <a:ext uri="{FF2B5EF4-FFF2-40B4-BE49-F238E27FC236}">
                <a16:creationId xmlns:a16="http://schemas.microsoft.com/office/drawing/2014/main" id="{BE987FE5-1C84-2D4F-3F5C-8739306FC3E4}"/>
              </a:ext>
            </a:extLst>
          </p:cNvPr>
          <p:cNvSpPr/>
          <p:nvPr/>
        </p:nvSpPr>
        <p:spPr>
          <a:xfrm>
            <a:off x="1628379" y="4392117"/>
            <a:ext cx="2326283" cy="290810"/>
          </a:xfrm>
          <a:prstGeom prst="rect">
            <a:avLst/>
          </a:prstGeom>
          <a:noFill/>
          <a:ln/>
        </p:spPr>
        <p:txBody>
          <a:bodyPr wrap="non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792" b="1" i="0" u="none" strike="noStrike" kern="0" cap="none" spc="-37" normalizeH="0" baseline="0" noProof="0">
                <a:ln>
                  <a:noFill/>
                </a:ln>
                <a:solidFill>
                  <a:srgbClr val="272525"/>
                </a:solidFill>
                <a:effectLst/>
                <a:uLnTx/>
                <a:uFillTx/>
                <a:latin typeface="Petrona Bold" pitchFamily="34" charset="0"/>
                <a:ea typeface="Petrona Bold" pitchFamily="34" charset="-122"/>
                <a:cs typeface="Petrona Bold" pitchFamily="34" charset="-120"/>
              </a:rPr>
              <a:t>User Message</a:t>
            </a:r>
            <a:endParaRPr kumimoji="0" lang="en-US" sz="17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Text 16">
            <a:extLst>
              <a:ext uri="{FF2B5EF4-FFF2-40B4-BE49-F238E27FC236}">
                <a16:creationId xmlns:a16="http://schemas.microsoft.com/office/drawing/2014/main" id="{DD1C2D70-59E3-ABCA-7C6A-51393E4D6043}"/>
              </a:ext>
            </a:extLst>
          </p:cNvPr>
          <p:cNvSpPr/>
          <p:nvPr/>
        </p:nvSpPr>
        <p:spPr>
          <a:xfrm>
            <a:off x="1628379" y="4784428"/>
            <a:ext cx="5399484" cy="270668"/>
          </a:xfrm>
          <a:prstGeom prst="rect">
            <a:avLst/>
          </a:prstGeom>
          <a:noFill/>
          <a:ln/>
        </p:spPr>
        <p:txBody>
          <a:bodyPr wrap="none" lIns="0" tIns="0" rIns="0" bIns="0" rtlCol="0" anchor="t"/>
          <a:lstStyle/>
          <a:p>
            <a:pPr marL="0" marR="0" lvl="0" indent="0" algn="l" defTabSz="761970" rtl="0" eaLnBrk="1" fontAlgn="auto" latinLnBrk="0" hangingPunct="1">
              <a:lnSpc>
                <a:spcPts val="2125"/>
              </a:lnSpc>
              <a:spcBef>
                <a:spcPts val="0"/>
              </a:spcBef>
              <a:spcAft>
                <a:spcPts val="0"/>
              </a:spcAft>
              <a:buClrTx/>
              <a:buSzTx/>
              <a:buFontTx/>
              <a:buNone/>
              <a:tabLst/>
              <a:defRPr/>
            </a:pPr>
            <a:r>
              <a:rPr kumimoji="0" lang="en-US" sz="1292" b="0" i="0" u="none" strike="noStrike" kern="0" cap="none" spc="-27" normalizeH="0" baseline="0" noProof="0">
                <a:ln>
                  <a:noFill/>
                </a:ln>
                <a:solidFill>
                  <a:srgbClr val="272525"/>
                </a:solidFill>
                <a:effectLst/>
                <a:uLnTx/>
                <a:uFillTx/>
                <a:latin typeface="Inter" pitchFamily="34" charset="0"/>
                <a:ea typeface="Inter" pitchFamily="34" charset="-122"/>
                <a:cs typeface="Inter" pitchFamily="34" charset="-120"/>
              </a:rPr>
              <a:t>"Can you tell me a joke?"</a:t>
            </a:r>
            <a:endParaRPr kumimoji="0" lang="en-US" sz="12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Shape 17">
            <a:extLst>
              <a:ext uri="{FF2B5EF4-FFF2-40B4-BE49-F238E27FC236}">
                <a16:creationId xmlns:a16="http://schemas.microsoft.com/office/drawing/2014/main" id="{4F5EB78C-59D9-4845-8882-7502949DAABD}"/>
              </a:ext>
            </a:extLst>
          </p:cNvPr>
          <p:cNvSpPr/>
          <p:nvPr/>
        </p:nvSpPr>
        <p:spPr>
          <a:xfrm>
            <a:off x="953691" y="5764510"/>
            <a:ext cx="507504" cy="19050"/>
          </a:xfrm>
          <a:prstGeom prst="roundRect">
            <a:avLst>
              <a:gd name="adj" fmla="val 373005"/>
            </a:avLst>
          </a:prstGeom>
          <a:solidFill>
            <a:srgbClr val="C6BDDA"/>
          </a:solidFill>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Shape 18">
            <a:extLst>
              <a:ext uri="{FF2B5EF4-FFF2-40B4-BE49-F238E27FC236}">
                <a16:creationId xmlns:a16="http://schemas.microsoft.com/office/drawing/2014/main" id="{A67BCAD0-A932-4019-1933-99ECC3BFB08A}"/>
              </a:ext>
            </a:extLst>
          </p:cNvPr>
          <p:cNvSpPr/>
          <p:nvPr/>
        </p:nvSpPr>
        <p:spPr>
          <a:xfrm>
            <a:off x="592138" y="5583734"/>
            <a:ext cx="380603" cy="380603"/>
          </a:xfrm>
          <a:prstGeom prst="roundRect">
            <a:avLst>
              <a:gd name="adj" fmla="val 18670"/>
            </a:avLst>
          </a:prstGeom>
          <a:solidFill>
            <a:srgbClr val="E0D7F4"/>
          </a:solidFill>
          <a:ln w="7620">
            <a:solidFill>
              <a:srgbClr val="C6BDDA"/>
            </a:solidFill>
            <a:prstDash val="solid"/>
          </a:ln>
        </p:spPr>
        <p:txBody>
          <a:bodyPr/>
          <a:lstStyle/>
          <a:p>
            <a:pPr marL="0" marR="0" lvl="0" indent="0" algn="l" defTabSz="76197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Text 19">
            <a:extLst>
              <a:ext uri="{FF2B5EF4-FFF2-40B4-BE49-F238E27FC236}">
                <a16:creationId xmlns:a16="http://schemas.microsoft.com/office/drawing/2014/main" id="{43D3B8C9-EE7F-7B84-ABE9-23EE69F3D647}"/>
              </a:ext>
            </a:extLst>
          </p:cNvPr>
          <p:cNvSpPr/>
          <p:nvPr/>
        </p:nvSpPr>
        <p:spPr>
          <a:xfrm>
            <a:off x="642888" y="5599609"/>
            <a:ext cx="279103" cy="348853"/>
          </a:xfrm>
          <a:prstGeom prst="rect">
            <a:avLst/>
          </a:prstGeom>
          <a:noFill/>
          <a:ln/>
        </p:spPr>
        <p:txBody>
          <a:bodyPr wrap="none" lIns="0" tIns="0" rIns="0" bIns="0" rtlCol="0" anchor="t"/>
          <a:lstStyle/>
          <a:p>
            <a:pPr marL="0" marR="0" lvl="0" indent="0" algn="ctr" defTabSz="761970" rtl="0" eaLnBrk="1" fontAlgn="auto" latinLnBrk="0" hangingPunct="1">
              <a:lnSpc>
                <a:spcPts val="2167"/>
              </a:lnSpc>
              <a:spcBef>
                <a:spcPts val="0"/>
              </a:spcBef>
              <a:spcAft>
                <a:spcPts val="0"/>
              </a:spcAft>
              <a:buClrTx/>
              <a:buSzTx/>
              <a:buFontTx/>
              <a:buNone/>
              <a:tabLst/>
              <a:defRPr/>
            </a:pPr>
            <a:r>
              <a:rPr kumimoji="0" lang="en-US" sz="2167" b="1" i="0" u="none" strike="noStrike" kern="0" cap="none" spc="-44" normalizeH="0" baseline="0" noProof="0">
                <a:ln>
                  <a:noFill/>
                </a:ln>
                <a:solidFill>
                  <a:srgbClr val="272525"/>
                </a:solidFill>
                <a:effectLst/>
                <a:uLnTx/>
                <a:uFillTx/>
                <a:latin typeface="Petrona Bold" pitchFamily="34" charset="0"/>
                <a:ea typeface="Petrona Bold" pitchFamily="34" charset="-122"/>
                <a:cs typeface="Petrona Bold" pitchFamily="34" charset="-120"/>
              </a:rPr>
              <a:t>4</a:t>
            </a:r>
            <a:endParaRPr kumimoji="0" lang="en-US" sz="216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Text 20">
            <a:extLst>
              <a:ext uri="{FF2B5EF4-FFF2-40B4-BE49-F238E27FC236}">
                <a16:creationId xmlns:a16="http://schemas.microsoft.com/office/drawing/2014/main" id="{9B8F119D-D40B-233A-9FFE-59448846F005}"/>
              </a:ext>
            </a:extLst>
          </p:cNvPr>
          <p:cNvSpPr/>
          <p:nvPr/>
        </p:nvSpPr>
        <p:spPr>
          <a:xfrm>
            <a:off x="1628379" y="5562600"/>
            <a:ext cx="2326283" cy="290810"/>
          </a:xfrm>
          <a:prstGeom prst="rect">
            <a:avLst/>
          </a:prstGeom>
          <a:noFill/>
          <a:ln/>
        </p:spPr>
        <p:txBody>
          <a:bodyPr wrap="non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792" b="1" i="0" u="none" strike="noStrike" kern="0" cap="none" spc="-37" normalizeH="0" baseline="0" noProof="0">
                <a:ln>
                  <a:noFill/>
                </a:ln>
                <a:solidFill>
                  <a:srgbClr val="272525"/>
                </a:solidFill>
                <a:effectLst/>
                <a:uLnTx/>
                <a:uFillTx/>
                <a:latin typeface="Petrona Bold" pitchFamily="34" charset="0"/>
                <a:ea typeface="Petrona Bold" pitchFamily="34" charset="-122"/>
                <a:cs typeface="Petrona Bold" pitchFamily="34" charset="-120"/>
              </a:rPr>
              <a:t>Assistant Message</a:t>
            </a:r>
            <a:endParaRPr kumimoji="0" lang="en-US" sz="1792"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Text 21">
            <a:extLst>
              <a:ext uri="{FF2B5EF4-FFF2-40B4-BE49-F238E27FC236}">
                <a16:creationId xmlns:a16="http://schemas.microsoft.com/office/drawing/2014/main" id="{F5C53608-43A8-5D29-35DD-BC49FE16283A}"/>
              </a:ext>
            </a:extLst>
          </p:cNvPr>
          <p:cNvSpPr/>
          <p:nvPr/>
        </p:nvSpPr>
        <p:spPr>
          <a:xfrm>
            <a:off x="1628379" y="5954911"/>
            <a:ext cx="5399484" cy="270668"/>
          </a:xfrm>
          <a:prstGeom prst="rect">
            <a:avLst/>
          </a:prstGeom>
          <a:noFill/>
          <a:ln/>
        </p:spPr>
        <p:txBody>
          <a:bodyPr wrap="none" lIns="0" tIns="0" rIns="0" bIns="0" rtlCol="0" anchor="t"/>
          <a:lstStyle/>
          <a:p>
            <a:pPr marL="0" marR="0" lvl="0" indent="0" algn="l" defTabSz="761970" rtl="0" eaLnBrk="1" fontAlgn="auto" latinLnBrk="0" hangingPunct="1">
              <a:lnSpc>
                <a:spcPts val="2125"/>
              </a:lnSpc>
              <a:spcBef>
                <a:spcPts val="0"/>
              </a:spcBef>
              <a:spcAft>
                <a:spcPts val="0"/>
              </a:spcAft>
              <a:buClrTx/>
              <a:buSzTx/>
              <a:buFontTx/>
              <a:buNone/>
              <a:tabLst/>
              <a:defRPr/>
            </a:pPr>
            <a:r>
              <a:rPr kumimoji="0" lang="en-US" sz="1292" b="0" i="0" u="none" strike="noStrike" kern="0" cap="none" spc="-27" normalizeH="0" baseline="0" noProof="0">
                <a:ln>
                  <a:noFill/>
                </a:ln>
                <a:solidFill>
                  <a:srgbClr val="272525"/>
                </a:solidFill>
                <a:effectLst/>
                <a:uLnTx/>
                <a:uFillTx/>
                <a:latin typeface="Inter" pitchFamily="34" charset="0"/>
                <a:ea typeface="Inter" pitchFamily="34" charset="-122"/>
                <a:cs typeface="Inter" pitchFamily="34" charset="-120"/>
              </a:rPr>
              <a:t>"Why did the scarecrow win an award?"</a:t>
            </a:r>
            <a:endParaRPr kumimoji="0" lang="en-US" sz="1292"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 name="Picture 24">
            <a:extLst>
              <a:ext uri="{FF2B5EF4-FFF2-40B4-BE49-F238E27FC236}">
                <a16:creationId xmlns:a16="http://schemas.microsoft.com/office/drawing/2014/main" id="{60C1501C-C7B0-4006-D16C-8EF645E948FA}"/>
              </a:ext>
            </a:extLst>
          </p:cNvPr>
          <p:cNvPicPr>
            <a:picLocks noChangeAspect="1"/>
          </p:cNvPicPr>
          <p:nvPr/>
        </p:nvPicPr>
        <p:blipFill>
          <a:blip r:embed="rId4"/>
          <a:stretch>
            <a:fillRect/>
          </a:stretch>
        </p:blipFill>
        <p:spPr>
          <a:xfrm>
            <a:off x="4328121" y="1576469"/>
            <a:ext cx="7772400" cy="4007265"/>
          </a:xfrm>
          <a:prstGeom prst="rect">
            <a:avLst/>
          </a:prstGeom>
        </p:spPr>
      </p:pic>
    </p:spTree>
    <p:extLst>
      <p:ext uri="{BB962C8B-B14F-4D97-AF65-F5344CB8AC3E}">
        <p14:creationId xmlns:p14="http://schemas.microsoft.com/office/powerpoint/2010/main" val="3502394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629742"/>
            <a:ext cx="7277298" cy="649684"/>
          </a:xfrm>
          <a:prstGeom prst="rect">
            <a:avLst/>
          </a:prstGeom>
          <a:noFill/>
          <a:ln/>
        </p:spPr>
        <p:txBody>
          <a:bodyPr wrap="non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Shot-Based Prompting Methods</a:t>
            </a:r>
            <a:endParaRPr lang="en-US" sz="4083"/>
          </a:p>
        </p:txBody>
      </p:sp>
      <p:pic>
        <p:nvPicPr>
          <p:cNvPr id="3" name="Image 0" descr="preencoded.png"/>
          <p:cNvPicPr>
            <a:picLocks noChangeAspect="1"/>
          </p:cNvPicPr>
          <p:nvPr/>
        </p:nvPicPr>
        <p:blipFill>
          <a:blip r:embed="rId3"/>
          <a:stretch>
            <a:fillRect/>
          </a:stretch>
        </p:blipFill>
        <p:spPr>
          <a:xfrm>
            <a:off x="2481957" y="1657450"/>
            <a:ext cx="1793379" cy="1118791"/>
          </a:xfrm>
          <a:prstGeom prst="rect">
            <a:avLst/>
          </a:prstGeom>
        </p:spPr>
      </p:pic>
      <p:pic>
        <p:nvPicPr>
          <p:cNvPr id="4" name="Image 1" descr="preencoded.png"/>
          <p:cNvPicPr>
            <a:picLocks noChangeAspect="1"/>
          </p:cNvPicPr>
          <p:nvPr/>
        </p:nvPicPr>
        <p:blipFill>
          <a:blip r:embed="rId4"/>
          <a:stretch>
            <a:fillRect/>
          </a:stretch>
        </p:blipFill>
        <p:spPr>
          <a:xfrm>
            <a:off x="3245743" y="2190156"/>
            <a:ext cx="265807" cy="332184"/>
          </a:xfrm>
          <a:prstGeom prst="rect">
            <a:avLst/>
          </a:prstGeom>
        </p:spPr>
      </p:pic>
      <p:sp>
        <p:nvSpPr>
          <p:cNvPr id="5" name="Text 1"/>
          <p:cNvSpPr/>
          <p:nvPr/>
        </p:nvSpPr>
        <p:spPr>
          <a:xfrm>
            <a:off x="4464348" y="1846461"/>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Few-Shot Prompting</a:t>
            </a:r>
            <a:endParaRPr lang="en-US" sz="2042"/>
          </a:p>
        </p:txBody>
      </p:sp>
      <p:sp>
        <p:nvSpPr>
          <p:cNvPr id="6" name="Text 2"/>
          <p:cNvSpPr/>
          <p:nvPr/>
        </p:nvSpPr>
        <p:spPr>
          <a:xfrm>
            <a:off x="4464348" y="2284810"/>
            <a:ext cx="3119933"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Multiple examples for complex tasks</a:t>
            </a:r>
            <a:endParaRPr lang="en-US" sz="1458"/>
          </a:p>
        </p:txBody>
      </p:sp>
      <p:sp>
        <p:nvSpPr>
          <p:cNvPr id="7" name="Shape 3"/>
          <p:cNvSpPr/>
          <p:nvPr/>
        </p:nvSpPr>
        <p:spPr>
          <a:xfrm>
            <a:off x="4322564" y="2787154"/>
            <a:ext cx="7160717" cy="12700"/>
          </a:xfrm>
          <a:prstGeom prst="roundRect">
            <a:avLst>
              <a:gd name="adj" fmla="val 625116"/>
            </a:avLst>
          </a:prstGeom>
          <a:solidFill>
            <a:srgbClr val="C6BDDA"/>
          </a:solidFill>
          <a:ln/>
        </p:spPr>
        <p:txBody>
          <a:bodyPr/>
          <a:lstStyle/>
          <a:p>
            <a:endParaRPr lang="en-US" sz="1500"/>
          </a:p>
        </p:txBody>
      </p:sp>
      <p:pic>
        <p:nvPicPr>
          <p:cNvPr id="8" name="Image 2" descr="preencoded.png"/>
          <p:cNvPicPr>
            <a:picLocks noChangeAspect="1"/>
          </p:cNvPicPr>
          <p:nvPr/>
        </p:nvPicPr>
        <p:blipFill>
          <a:blip r:embed="rId5"/>
          <a:stretch>
            <a:fillRect/>
          </a:stretch>
        </p:blipFill>
        <p:spPr>
          <a:xfrm>
            <a:off x="1585318" y="2823469"/>
            <a:ext cx="3586758" cy="1118791"/>
          </a:xfrm>
          <a:prstGeom prst="rect">
            <a:avLst/>
          </a:prstGeom>
        </p:spPr>
      </p:pic>
      <p:pic>
        <p:nvPicPr>
          <p:cNvPr id="9" name="Image 3" descr="preencoded.png"/>
          <p:cNvPicPr>
            <a:picLocks noChangeAspect="1"/>
          </p:cNvPicPr>
          <p:nvPr/>
        </p:nvPicPr>
        <p:blipFill>
          <a:blip r:embed="rId6"/>
          <a:stretch>
            <a:fillRect/>
          </a:stretch>
        </p:blipFill>
        <p:spPr>
          <a:xfrm>
            <a:off x="3245743" y="3216771"/>
            <a:ext cx="265807" cy="332184"/>
          </a:xfrm>
          <a:prstGeom prst="rect">
            <a:avLst/>
          </a:prstGeom>
        </p:spPr>
      </p:pic>
      <p:sp>
        <p:nvSpPr>
          <p:cNvPr id="10" name="Text 4"/>
          <p:cNvSpPr/>
          <p:nvPr/>
        </p:nvSpPr>
        <p:spPr>
          <a:xfrm>
            <a:off x="5361087" y="3012480"/>
            <a:ext cx="2364681"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One-Shot Prompting</a:t>
            </a:r>
            <a:endParaRPr lang="en-US" sz="2042"/>
          </a:p>
        </p:txBody>
      </p:sp>
      <p:sp>
        <p:nvSpPr>
          <p:cNvPr id="11" name="Text 5"/>
          <p:cNvSpPr/>
          <p:nvPr/>
        </p:nvSpPr>
        <p:spPr>
          <a:xfrm>
            <a:off x="5361087" y="3450829"/>
            <a:ext cx="2364681"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Single example for clarity</a:t>
            </a:r>
            <a:endParaRPr lang="en-US" sz="1458"/>
          </a:p>
        </p:txBody>
      </p:sp>
      <p:sp>
        <p:nvSpPr>
          <p:cNvPr id="12" name="Shape 6"/>
          <p:cNvSpPr/>
          <p:nvPr/>
        </p:nvSpPr>
        <p:spPr>
          <a:xfrm>
            <a:off x="5219304" y="3953173"/>
            <a:ext cx="6263978" cy="12700"/>
          </a:xfrm>
          <a:prstGeom prst="roundRect">
            <a:avLst>
              <a:gd name="adj" fmla="val 625116"/>
            </a:avLst>
          </a:prstGeom>
          <a:solidFill>
            <a:srgbClr val="C6BDDA"/>
          </a:solidFill>
          <a:ln/>
        </p:spPr>
        <p:txBody>
          <a:bodyPr/>
          <a:lstStyle/>
          <a:p>
            <a:endParaRPr lang="en-US" sz="1500"/>
          </a:p>
        </p:txBody>
      </p:sp>
      <p:pic>
        <p:nvPicPr>
          <p:cNvPr id="13" name="Image 4" descr="preencoded.png"/>
          <p:cNvPicPr>
            <a:picLocks noChangeAspect="1"/>
          </p:cNvPicPr>
          <p:nvPr/>
        </p:nvPicPr>
        <p:blipFill>
          <a:blip r:embed="rId7"/>
          <a:stretch>
            <a:fillRect/>
          </a:stretch>
        </p:blipFill>
        <p:spPr>
          <a:xfrm>
            <a:off x="688578" y="3989487"/>
            <a:ext cx="5380137" cy="1118791"/>
          </a:xfrm>
          <a:prstGeom prst="rect">
            <a:avLst/>
          </a:prstGeom>
        </p:spPr>
      </p:pic>
      <p:pic>
        <p:nvPicPr>
          <p:cNvPr id="14" name="Image 5" descr="preencoded.png"/>
          <p:cNvPicPr>
            <a:picLocks noChangeAspect="1"/>
          </p:cNvPicPr>
          <p:nvPr/>
        </p:nvPicPr>
        <p:blipFill>
          <a:blip r:embed="rId8"/>
          <a:stretch>
            <a:fillRect/>
          </a:stretch>
        </p:blipFill>
        <p:spPr>
          <a:xfrm>
            <a:off x="3245644" y="4382791"/>
            <a:ext cx="265807" cy="332184"/>
          </a:xfrm>
          <a:prstGeom prst="rect">
            <a:avLst/>
          </a:prstGeom>
        </p:spPr>
      </p:pic>
      <p:sp>
        <p:nvSpPr>
          <p:cNvPr id="15" name="Text 7"/>
          <p:cNvSpPr/>
          <p:nvPr/>
        </p:nvSpPr>
        <p:spPr>
          <a:xfrm>
            <a:off x="6257727" y="4178498"/>
            <a:ext cx="2599035" cy="324942"/>
          </a:xfrm>
          <a:prstGeom prst="rect">
            <a:avLst/>
          </a:prstGeom>
          <a:noFill/>
          <a:ln/>
        </p:spPr>
        <p:txBody>
          <a:bodyPr wrap="none" lIns="0" tIns="0" rIns="0" bIns="0" rtlCol="0" anchor="t"/>
          <a:lstStyle/>
          <a:p>
            <a:pPr>
              <a:lnSpc>
                <a:spcPts val="2542"/>
              </a:lnSpc>
            </a:pPr>
            <a:r>
              <a:rPr lang="en-US" sz="2042" b="1" kern="0" spc="-41">
                <a:solidFill>
                  <a:srgbClr val="272525"/>
                </a:solidFill>
                <a:latin typeface="Petrona Bold" pitchFamily="34" charset="0"/>
                <a:ea typeface="Petrona Bold" pitchFamily="34" charset="-122"/>
                <a:cs typeface="Petrona Bold" pitchFamily="34" charset="-120"/>
              </a:rPr>
              <a:t>Zero-Shot Prompting</a:t>
            </a:r>
            <a:endParaRPr lang="en-US" sz="2042"/>
          </a:p>
        </p:txBody>
      </p:sp>
      <p:sp>
        <p:nvSpPr>
          <p:cNvPr id="16" name="Text 8"/>
          <p:cNvSpPr/>
          <p:nvPr/>
        </p:nvSpPr>
        <p:spPr>
          <a:xfrm>
            <a:off x="6257727" y="4616847"/>
            <a:ext cx="3945732" cy="302419"/>
          </a:xfrm>
          <a:prstGeom prst="rect">
            <a:avLst/>
          </a:prstGeom>
          <a:noFill/>
          <a:ln/>
        </p:spPr>
        <p:txBody>
          <a:bodyPr wrap="non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No examples, relies on pre-trained knowledge</a:t>
            </a:r>
            <a:endParaRPr lang="en-US" sz="1458"/>
          </a:p>
        </p:txBody>
      </p:sp>
      <p:sp>
        <p:nvSpPr>
          <p:cNvPr id="17" name="Text 9"/>
          <p:cNvSpPr/>
          <p:nvPr/>
        </p:nvSpPr>
        <p:spPr>
          <a:xfrm>
            <a:off x="661492" y="5320903"/>
            <a:ext cx="10869018" cy="907257"/>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In-Context Learning is closely tied to the concept of shot-based prompting methods, where "shots" refer to the number of examples included in the prompt. The more examples (or shots) we provide, the better the model typically performs, as it can learn from these examples and generalize to new, similar tasks.</a:t>
            </a:r>
            <a:endParaRPr lang="en-US" sz="1458"/>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555625"/>
            <a:ext cx="5198070" cy="649684"/>
          </a:xfrm>
          <a:prstGeom prst="rect">
            <a:avLst/>
          </a:prstGeom>
          <a:noFill/>
          <a:ln/>
        </p:spPr>
        <p:txBody>
          <a:bodyPr wrap="none" lIns="0" tIns="0" rIns="0" bIns="0" rtlCol="0" anchor="t"/>
          <a:lstStyle/>
          <a:p>
            <a:pPr>
              <a:lnSpc>
                <a:spcPts val="5083"/>
              </a:lnSpc>
            </a:pPr>
            <a:r>
              <a:rPr lang="en-US" sz="4083" b="1" kern="0" spc="-82">
                <a:solidFill>
                  <a:srgbClr val="F95F88"/>
                </a:solidFill>
                <a:latin typeface="Petrona Bold" pitchFamily="34" charset="0"/>
                <a:ea typeface="Petrona Bold" pitchFamily="34" charset="-122"/>
                <a:cs typeface="Petrona Bold" pitchFamily="34" charset="-120"/>
              </a:rPr>
              <a:t>Zero-Shot Prompting</a:t>
            </a:r>
            <a:endParaRPr lang="en-US" sz="4083"/>
          </a:p>
        </p:txBody>
      </p:sp>
      <p:sp>
        <p:nvSpPr>
          <p:cNvPr id="3" name="Text 1"/>
          <p:cNvSpPr/>
          <p:nvPr/>
        </p:nvSpPr>
        <p:spPr>
          <a:xfrm>
            <a:off x="661492" y="1658838"/>
            <a:ext cx="5203924" cy="1209675"/>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Zero-shot prompting is the simplest form, giving the model a direct instruction without providing any examples. The model relies entirely on its pre-trained knowledge to complete the task.</a:t>
            </a:r>
            <a:endParaRPr lang="en-US" sz="1458"/>
          </a:p>
        </p:txBody>
      </p:sp>
      <p:sp>
        <p:nvSpPr>
          <p:cNvPr id="4" name="Text 2"/>
          <p:cNvSpPr/>
          <p:nvPr/>
        </p:nvSpPr>
        <p:spPr>
          <a:xfrm>
            <a:off x="661492" y="3038575"/>
            <a:ext cx="5203924" cy="1512094"/>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While zero-shot works well for simple tasks the model has likely encountered during training, it's often insufficient for complex tasks. The lack of examples leaves the model guessing, potentially leading to unpredictable or incorrect results.</a:t>
            </a:r>
            <a:endParaRPr lang="en-US" sz="1458"/>
          </a:p>
        </p:txBody>
      </p:sp>
      <p:pic>
        <p:nvPicPr>
          <p:cNvPr id="5" name="Image 0" descr="preencoded.png"/>
          <p:cNvPicPr>
            <a:picLocks noChangeAspect="1"/>
          </p:cNvPicPr>
          <p:nvPr/>
        </p:nvPicPr>
        <p:blipFill>
          <a:blip r:embed="rId3"/>
          <a:stretch>
            <a:fillRect/>
          </a:stretch>
        </p:blipFill>
        <p:spPr>
          <a:xfrm>
            <a:off x="6332935" y="1701403"/>
            <a:ext cx="5203924" cy="28384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2183408"/>
          </a:xfrm>
          <a:prstGeom prst="rect">
            <a:avLst/>
          </a:prstGeom>
        </p:spPr>
      </p:pic>
      <p:sp>
        <p:nvSpPr>
          <p:cNvPr id="3" name="Text 0"/>
          <p:cNvSpPr/>
          <p:nvPr/>
        </p:nvSpPr>
        <p:spPr>
          <a:xfrm>
            <a:off x="611287" y="2288169"/>
            <a:ext cx="4803577" cy="600373"/>
          </a:xfrm>
          <a:prstGeom prst="rect">
            <a:avLst/>
          </a:prstGeom>
          <a:noFill/>
          <a:ln/>
        </p:spPr>
        <p:txBody>
          <a:bodyPr wrap="none" lIns="0" tIns="0" rIns="0" bIns="0" rtlCol="0" anchor="t"/>
          <a:lstStyle/>
          <a:p>
            <a:pPr>
              <a:lnSpc>
                <a:spcPts val="4708"/>
              </a:lnSpc>
            </a:pPr>
            <a:r>
              <a:rPr lang="en-US" sz="3750" b="1" kern="0" spc="-76">
                <a:solidFill>
                  <a:srgbClr val="F95F88"/>
                </a:solidFill>
                <a:latin typeface="Petrona Bold" pitchFamily="34" charset="0"/>
                <a:ea typeface="Petrona Bold" pitchFamily="34" charset="-122"/>
                <a:cs typeface="Petrona Bold" pitchFamily="34" charset="-120"/>
              </a:rPr>
              <a:t>One-Shot Prompting</a:t>
            </a:r>
            <a:endParaRPr lang="en-US" sz="3750"/>
          </a:p>
        </p:txBody>
      </p:sp>
      <p:pic>
        <p:nvPicPr>
          <p:cNvPr id="4" name="Image 1" descr="preencoded.png"/>
          <p:cNvPicPr>
            <a:picLocks noChangeAspect="1"/>
          </p:cNvPicPr>
          <p:nvPr/>
        </p:nvPicPr>
        <p:blipFill>
          <a:blip r:embed="rId4"/>
          <a:stretch>
            <a:fillRect/>
          </a:stretch>
        </p:blipFill>
        <p:spPr>
          <a:xfrm>
            <a:off x="611287" y="3150479"/>
            <a:ext cx="3656409" cy="698698"/>
          </a:xfrm>
          <a:prstGeom prst="rect">
            <a:avLst/>
          </a:prstGeom>
        </p:spPr>
      </p:pic>
      <p:sp>
        <p:nvSpPr>
          <p:cNvPr id="5" name="Text 1"/>
          <p:cNvSpPr/>
          <p:nvPr/>
        </p:nvSpPr>
        <p:spPr>
          <a:xfrm>
            <a:off x="785912" y="4111115"/>
            <a:ext cx="2494558" cy="300236"/>
          </a:xfrm>
          <a:prstGeom prst="rect">
            <a:avLst/>
          </a:prstGeom>
          <a:noFill/>
          <a:ln/>
        </p:spPr>
        <p:txBody>
          <a:bodyPr wrap="none" lIns="0" tIns="0" rIns="0" bIns="0" rtlCol="0" anchor="t"/>
          <a:lstStyle/>
          <a:p>
            <a:pPr>
              <a:lnSpc>
                <a:spcPts val="2333"/>
              </a:lnSpc>
            </a:pPr>
            <a:r>
              <a:rPr lang="en-US" sz="1875" b="1" kern="0" spc="-37">
                <a:solidFill>
                  <a:srgbClr val="272525"/>
                </a:solidFill>
                <a:latin typeface="Petrona Bold" pitchFamily="34" charset="0"/>
                <a:ea typeface="Petrona Bold" pitchFamily="34" charset="-122"/>
                <a:cs typeface="Petrona Bold" pitchFamily="34" charset="-120"/>
              </a:rPr>
              <a:t>Provide Single Example</a:t>
            </a:r>
            <a:endParaRPr lang="en-US" sz="1875"/>
          </a:p>
        </p:txBody>
      </p:sp>
      <p:sp>
        <p:nvSpPr>
          <p:cNvPr id="6" name="Text 2"/>
          <p:cNvSpPr/>
          <p:nvPr/>
        </p:nvSpPr>
        <p:spPr>
          <a:xfrm>
            <a:off x="785912" y="4516126"/>
            <a:ext cx="3307159" cy="279499"/>
          </a:xfrm>
          <a:prstGeom prst="rect">
            <a:avLst/>
          </a:prstGeom>
          <a:noFill/>
          <a:ln/>
        </p:spPr>
        <p:txBody>
          <a:bodyPr wrap="none" lIns="0" tIns="0" rIns="0" bIns="0" rtlCol="0" anchor="t"/>
          <a:lstStyle/>
          <a:p>
            <a:pPr>
              <a:lnSpc>
                <a:spcPts val="2167"/>
              </a:lnSpc>
            </a:pPr>
            <a:r>
              <a:rPr lang="en-US" sz="1375" kern="0" spc="-27">
                <a:solidFill>
                  <a:srgbClr val="272525"/>
                </a:solidFill>
                <a:latin typeface="Inter" pitchFamily="34" charset="0"/>
                <a:ea typeface="Inter" pitchFamily="34" charset="-122"/>
                <a:cs typeface="Inter" pitchFamily="34" charset="-120"/>
              </a:rPr>
              <a:t>Show one demonstration of the task</a:t>
            </a:r>
            <a:endParaRPr lang="en-US" sz="1375"/>
          </a:p>
        </p:txBody>
      </p:sp>
      <p:pic>
        <p:nvPicPr>
          <p:cNvPr id="7" name="Image 2" descr="preencoded.png"/>
          <p:cNvPicPr>
            <a:picLocks noChangeAspect="1"/>
          </p:cNvPicPr>
          <p:nvPr/>
        </p:nvPicPr>
        <p:blipFill>
          <a:blip r:embed="rId5"/>
          <a:stretch>
            <a:fillRect/>
          </a:stretch>
        </p:blipFill>
        <p:spPr>
          <a:xfrm>
            <a:off x="4267696" y="3150479"/>
            <a:ext cx="3656508" cy="698698"/>
          </a:xfrm>
          <a:prstGeom prst="rect">
            <a:avLst/>
          </a:prstGeom>
        </p:spPr>
      </p:pic>
      <p:sp>
        <p:nvSpPr>
          <p:cNvPr id="8" name="Text 3"/>
          <p:cNvSpPr/>
          <p:nvPr/>
        </p:nvSpPr>
        <p:spPr>
          <a:xfrm>
            <a:off x="4442321" y="4111115"/>
            <a:ext cx="2401788" cy="300236"/>
          </a:xfrm>
          <a:prstGeom prst="rect">
            <a:avLst/>
          </a:prstGeom>
          <a:noFill/>
          <a:ln/>
        </p:spPr>
        <p:txBody>
          <a:bodyPr wrap="none" lIns="0" tIns="0" rIns="0" bIns="0" rtlCol="0" anchor="t"/>
          <a:lstStyle/>
          <a:p>
            <a:pPr>
              <a:lnSpc>
                <a:spcPts val="2333"/>
              </a:lnSpc>
            </a:pPr>
            <a:r>
              <a:rPr lang="en-US" sz="1875" b="1" kern="0" spc="-37">
                <a:solidFill>
                  <a:srgbClr val="272525"/>
                </a:solidFill>
                <a:latin typeface="Petrona Bold" pitchFamily="34" charset="0"/>
                <a:ea typeface="Petrona Bold" pitchFamily="34" charset="-122"/>
                <a:cs typeface="Petrona Bold" pitchFamily="34" charset="-120"/>
              </a:rPr>
              <a:t>Clarify Expectations</a:t>
            </a:r>
            <a:endParaRPr lang="en-US" sz="1875"/>
          </a:p>
        </p:txBody>
      </p:sp>
      <p:sp>
        <p:nvSpPr>
          <p:cNvPr id="9" name="Text 4"/>
          <p:cNvSpPr/>
          <p:nvPr/>
        </p:nvSpPr>
        <p:spPr>
          <a:xfrm>
            <a:off x="4442321" y="4516126"/>
            <a:ext cx="3307258" cy="279499"/>
          </a:xfrm>
          <a:prstGeom prst="rect">
            <a:avLst/>
          </a:prstGeom>
          <a:noFill/>
          <a:ln/>
        </p:spPr>
        <p:txBody>
          <a:bodyPr wrap="none" lIns="0" tIns="0" rIns="0" bIns="0" rtlCol="0" anchor="t"/>
          <a:lstStyle/>
          <a:p>
            <a:pPr>
              <a:lnSpc>
                <a:spcPts val="2167"/>
              </a:lnSpc>
            </a:pPr>
            <a:r>
              <a:rPr lang="en-US" sz="1375" kern="0" spc="-27">
                <a:solidFill>
                  <a:srgbClr val="272525"/>
                </a:solidFill>
                <a:latin typeface="Inter" pitchFamily="34" charset="0"/>
                <a:ea typeface="Inter" pitchFamily="34" charset="-122"/>
                <a:cs typeface="Inter" pitchFamily="34" charset="-120"/>
              </a:rPr>
              <a:t>Help the model understand the format</a:t>
            </a:r>
            <a:endParaRPr lang="en-US" sz="1375"/>
          </a:p>
        </p:txBody>
      </p:sp>
      <p:pic>
        <p:nvPicPr>
          <p:cNvPr id="10" name="Image 3" descr="preencoded.png"/>
          <p:cNvPicPr>
            <a:picLocks noChangeAspect="1"/>
          </p:cNvPicPr>
          <p:nvPr/>
        </p:nvPicPr>
        <p:blipFill>
          <a:blip r:embed="rId6"/>
          <a:stretch>
            <a:fillRect/>
          </a:stretch>
        </p:blipFill>
        <p:spPr>
          <a:xfrm>
            <a:off x="7924205" y="3150479"/>
            <a:ext cx="3656508" cy="698698"/>
          </a:xfrm>
          <a:prstGeom prst="rect">
            <a:avLst/>
          </a:prstGeom>
        </p:spPr>
      </p:pic>
      <p:sp>
        <p:nvSpPr>
          <p:cNvPr id="11" name="Text 5"/>
          <p:cNvSpPr/>
          <p:nvPr/>
        </p:nvSpPr>
        <p:spPr>
          <a:xfrm>
            <a:off x="8098830" y="4111115"/>
            <a:ext cx="2401788" cy="300236"/>
          </a:xfrm>
          <a:prstGeom prst="rect">
            <a:avLst/>
          </a:prstGeom>
          <a:noFill/>
          <a:ln/>
        </p:spPr>
        <p:txBody>
          <a:bodyPr wrap="none" lIns="0" tIns="0" rIns="0" bIns="0" rtlCol="0" anchor="t"/>
          <a:lstStyle/>
          <a:p>
            <a:pPr>
              <a:lnSpc>
                <a:spcPts val="2333"/>
              </a:lnSpc>
            </a:pPr>
            <a:r>
              <a:rPr lang="en-US" sz="1875" b="1" kern="0" spc="-37">
                <a:solidFill>
                  <a:srgbClr val="272525"/>
                </a:solidFill>
                <a:latin typeface="Petrona Bold" pitchFamily="34" charset="0"/>
                <a:ea typeface="Petrona Bold" pitchFamily="34" charset="-122"/>
                <a:cs typeface="Petrona Bold" pitchFamily="34" charset="-120"/>
              </a:rPr>
              <a:t>Improve Performance</a:t>
            </a:r>
            <a:endParaRPr lang="en-US" sz="1875"/>
          </a:p>
        </p:txBody>
      </p:sp>
      <p:sp>
        <p:nvSpPr>
          <p:cNvPr id="12" name="Text 6"/>
          <p:cNvSpPr/>
          <p:nvPr/>
        </p:nvSpPr>
        <p:spPr>
          <a:xfrm>
            <a:off x="8098830" y="4516126"/>
            <a:ext cx="3307258" cy="279499"/>
          </a:xfrm>
          <a:prstGeom prst="rect">
            <a:avLst/>
          </a:prstGeom>
          <a:noFill/>
          <a:ln/>
        </p:spPr>
        <p:txBody>
          <a:bodyPr wrap="none" lIns="0" tIns="0" rIns="0" bIns="0" rtlCol="0" anchor="t"/>
          <a:lstStyle/>
          <a:p>
            <a:pPr>
              <a:lnSpc>
                <a:spcPts val="2167"/>
              </a:lnSpc>
            </a:pPr>
            <a:r>
              <a:rPr lang="en-US" sz="1375" kern="0" spc="-27">
                <a:solidFill>
                  <a:srgbClr val="272525"/>
                </a:solidFill>
                <a:latin typeface="Inter" pitchFamily="34" charset="0"/>
                <a:ea typeface="Inter" pitchFamily="34" charset="-122"/>
                <a:cs typeface="Inter" pitchFamily="34" charset="-120"/>
              </a:rPr>
              <a:t>Get more reliable results than zero-shot</a:t>
            </a:r>
            <a:endParaRPr lang="en-US" sz="1375"/>
          </a:p>
        </p:txBody>
      </p:sp>
      <p:sp>
        <p:nvSpPr>
          <p:cNvPr id="13" name="Text 7"/>
          <p:cNvSpPr/>
          <p:nvPr/>
        </p:nvSpPr>
        <p:spPr>
          <a:xfrm>
            <a:off x="611287" y="4900399"/>
            <a:ext cx="10969427" cy="1582043"/>
          </a:xfrm>
          <a:prstGeom prst="rect">
            <a:avLst/>
          </a:prstGeom>
          <a:noFill/>
          <a:ln/>
        </p:spPr>
        <p:txBody>
          <a:bodyPr wrap="square" lIns="0" tIns="0" rIns="0" bIns="0" rtlCol="0" anchor="t"/>
          <a:lstStyle/>
          <a:p>
            <a:pPr>
              <a:lnSpc>
                <a:spcPts val="2167"/>
              </a:lnSpc>
            </a:pPr>
            <a:r>
              <a:rPr lang="en-US" sz="1375" kern="0" spc="-27">
                <a:solidFill>
                  <a:srgbClr val="272525"/>
                </a:solidFill>
                <a:latin typeface="Inter" pitchFamily="34" charset="0"/>
                <a:ea typeface="Inter" pitchFamily="34" charset="-122"/>
                <a:cs typeface="Inter" pitchFamily="34" charset="-120"/>
              </a:rPr>
              <a:t>One-shot prompting enhances zero-shot by providing a single example before the new task. This helps clarify expectations and improves model performance. While better than zero-shot, one-shot prompting might still struggle with nuanced or complex tasks where more examples are needed to fully capture the range of possible outputs.</a:t>
            </a:r>
          </a:p>
          <a:p>
            <a:pPr>
              <a:lnSpc>
                <a:spcPts val="2167"/>
              </a:lnSpc>
            </a:pPr>
            <a:endParaRPr lang="en-US" sz="1375" kern="0" spc="-27">
              <a:solidFill>
                <a:srgbClr val="272525"/>
              </a:solidFill>
              <a:latin typeface="Inter" pitchFamily="34" charset="0"/>
              <a:ea typeface="Inter" pitchFamily="34" charset="-122"/>
            </a:endParaRPr>
          </a:p>
          <a:p>
            <a:pPr>
              <a:lnSpc>
                <a:spcPts val="2167"/>
              </a:lnSpc>
            </a:pPr>
            <a:endParaRPr lang="en-US" sz="1375"/>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60977"/>
          </a:xfrm>
          <a:prstGeom prst="rect">
            <a:avLst/>
          </a:prstGeom>
        </p:spPr>
      </p:pic>
      <p:sp>
        <p:nvSpPr>
          <p:cNvPr id="3" name="Text 0"/>
          <p:cNvSpPr/>
          <p:nvPr/>
        </p:nvSpPr>
        <p:spPr>
          <a:xfrm>
            <a:off x="635099" y="498971"/>
            <a:ext cx="4990207" cy="623788"/>
          </a:xfrm>
          <a:prstGeom prst="rect">
            <a:avLst/>
          </a:prstGeom>
          <a:noFill/>
          <a:ln/>
        </p:spPr>
        <p:txBody>
          <a:bodyPr wrap="none" lIns="0" tIns="0" rIns="0" bIns="0" rtlCol="0" anchor="t"/>
          <a:lstStyle/>
          <a:p>
            <a:pPr>
              <a:lnSpc>
                <a:spcPts val="4875"/>
              </a:lnSpc>
            </a:pPr>
            <a:r>
              <a:rPr lang="en-US" sz="3917" b="1" kern="0" spc="-78">
                <a:solidFill>
                  <a:srgbClr val="F95F88"/>
                </a:solidFill>
                <a:latin typeface="Petrona Bold" pitchFamily="34" charset="0"/>
                <a:ea typeface="Petrona Bold" pitchFamily="34" charset="-122"/>
                <a:cs typeface="Petrona Bold" pitchFamily="34" charset="-120"/>
              </a:rPr>
              <a:t>Few-Shot Prompting</a:t>
            </a:r>
            <a:endParaRPr lang="en-US" sz="3917"/>
          </a:p>
        </p:txBody>
      </p:sp>
      <p:sp>
        <p:nvSpPr>
          <p:cNvPr id="4" name="Shape 1"/>
          <p:cNvSpPr/>
          <p:nvPr/>
        </p:nvSpPr>
        <p:spPr>
          <a:xfrm>
            <a:off x="635099" y="1394917"/>
            <a:ext cx="3084215" cy="3118644"/>
          </a:xfrm>
          <a:prstGeom prst="roundRect">
            <a:avLst>
              <a:gd name="adj" fmla="val 2471"/>
            </a:avLst>
          </a:prstGeom>
          <a:solidFill>
            <a:srgbClr val="E0D7F4"/>
          </a:solidFill>
          <a:ln w="7620">
            <a:solidFill>
              <a:srgbClr val="C6BDDA"/>
            </a:solidFill>
            <a:prstDash val="solid"/>
          </a:ln>
        </p:spPr>
        <p:txBody>
          <a:bodyPr/>
          <a:lstStyle/>
          <a:p>
            <a:endParaRPr lang="en-US" sz="1500"/>
          </a:p>
        </p:txBody>
      </p:sp>
      <p:sp>
        <p:nvSpPr>
          <p:cNvPr id="5" name="Text 2"/>
          <p:cNvSpPr/>
          <p:nvPr/>
        </p:nvSpPr>
        <p:spPr>
          <a:xfrm>
            <a:off x="822821" y="1582639"/>
            <a:ext cx="2495054" cy="311844"/>
          </a:xfrm>
          <a:prstGeom prst="rect">
            <a:avLst/>
          </a:prstGeom>
          <a:noFill/>
          <a:ln/>
        </p:spPr>
        <p:txBody>
          <a:bodyPr wrap="none" lIns="0" tIns="0" rIns="0" bIns="0" rtlCol="0" anchor="t"/>
          <a:lstStyle/>
          <a:p>
            <a:pPr>
              <a:lnSpc>
                <a:spcPts val="2417"/>
              </a:lnSpc>
            </a:pPr>
            <a:r>
              <a:rPr lang="en-US" sz="1958" b="1" kern="0" spc="-39">
                <a:solidFill>
                  <a:srgbClr val="272525"/>
                </a:solidFill>
                <a:latin typeface="Petrona Bold" pitchFamily="34" charset="0"/>
                <a:ea typeface="Petrona Bold" pitchFamily="34" charset="-122"/>
                <a:cs typeface="Petrona Bold" pitchFamily="34" charset="-120"/>
              </a:rPr>
              <a:t>Multiple Examples</a:t>
            </a:r>
            <a:endParaRPr lang="en-US" sz="1958"/>
          </a:p>
        </p:txBody>
      </p:sp>
      <p:sp>
        <p:nvSpPr>
          <p:cNvPr id="6" name="Text 3"/>
          <p:cNvSpPr/>
          <p:nvPr/>
        </p:nvSpPr>
        <p:spPr>
          <a:xfrm>
            <a:off x="822821" y="2003326"/>
            <a:ext cx="2708771" cy="2322513"/>
          </a:xfrm>
          <a:prstGeom prst="rect">
            <a:avLst/>
          </a:prstGeom>
          <a:noFill/>
          <a:ln/>
        </p:spPr>
        <p:txBody>
          <a:bodyPr wrap="square" lIns="0" tIns="0" rIns="0" bIns="0" rtlCol="0" anchor="t"/>
          <a:lstStyle/>
          <a:p>
            <a:pPr>
              <a:lnSpc>
                <a:spcPts val="2250"/>
              </a:lnSpc>
            </a:pPr>
            <a:r>
              <a:rPr lang="en-US" sz="1417" kern="0" spc="-28">
                <a:solidFill>
                  <a:srgbClr val="272525"/>
                </a:solidFill>
                <a:latin typeface="Inter" pitchFamily="34" charset="0"/>
                <a:ea typeface="Inter" pitchFamily="34" charset="-122"/>
                <a:cs typeface="Inter" pitchFamily="34" charset="-120"/>
              </a:rPr>
              <a:t>Provides two or more examples to help the model recognize patterns and handle complex tasks. With more examples, the model gains a better understanding, leading to improved accuracy and consistency.</a:t>
            </a:r>
            <a:endParaRPr lang="en-US" sz="1417"/>
          </a:p>
        </p:txBody>
      </p:sp>
      <p:sp>
        <p:nvSpPr>
          <p:cNvPr id="7" name="Shape 4"/>
          <p:cNvSpPr/>
          <p:nvPr/>
        </p:nvSpPr>
        <p:spPr>
          <a:xfrm>
            <a:off x="3900686" y="1394917"/>
            <a:ext cx="3084215" cy="3118644"/>
          </a:xfrm>
          <a:prstGeom prst="roundRect">
            <a:avLst>
              <a:gd name="adj" fmla="val 2471"/>
            </a:avLst>
          </a:prstGeom>
          <a:solidFill>
            <a:srgbClr val="E0D7F4"/>
          </a:solidFill>
          <a:ln w="7620">
            <a:solidFill>
              <a:srgbClr val="C6BDDA"/>
            </a:solidFill>
            <a:prstDash val="solid"/>
          </a:ln>
        </p:spPr>
        <p:txBody>
          <a:bodyPr/>
          <a:lstStyle/>
          <a:p>
            <a:endParaRPr lang="en-US" sz="1500"/>
          </a:p>
        </p:txBody>
      </p:sp>
      <p:sp>
        <p:nvSpPr>
          <p:cNvPr id="8" name="Text 5"/>
          <p:cNvSpPr/>
          <p:nvPr/>
        </p:nvSpPr>
        <p:spPr>
          <a:xfrm>
            <a:off x="4088408" y="1582639"/>
            <a:ext cx="2495054" cy="311844"/>
          </a:xfrm>
          <a:prstGeom prst="rect">
            <a:avLst/>
          </a:prstGeom>
          <a:noFill/>
          <a:ln/>
        </p:spPr>
        <p:txBody>
          <a:bodyPr wrap="none" lIns="0" tIns="0" rIns="0" bIns="0" rtlCol="0" anchor="t"/>
          <a:lstStyle/>
          <a:p>
            <a:pPr>
              <a:lnSpc>
                <a:spcPts val="2417"/>
              </a:lnSpc>
            </a:pPr>
            <a:r>
              <a:rPr lang="en-US" sz="1958" b="1" kern="0" spc="-39">
                <a:solidFill>
                  <a:srgbClr val="272525"/>
                </a:solidFill>
                <a:latin typeface="Petrona Bold" pitchFamily="34" charset="0"/>
                <a:ea typeface="Petrona Bold" pitchFamily="34" charset="-122"/>
                <a:cs typeface="Petrona Bold" pitchFamily="34" charset="-120"/>
              </a:rPr>
              <a:t>Pattern Recognition</a:t>
            </a:r>
            <a:endParaRPr lang="en-US" sz="1958"/>
          </a:p>
        </p:txBody>
      </p:sp>
      <p:sp>
        <p:nvSpPr>
          <p:cNvPr id="9" name="Text 6"/>
          <p:cNvSpPr/>
          <p:nvPr/>
        </p:nvSpPr>
        <p:spPr>
          <a:xfrm>
            <a:off x="4088408" y="2003326"/>
            <a:ext cx="2708771" cy="2032198"/>
          </a:xfrm>
          <a:prstGeom prst="rect">
            <a:avLst/>
          </a:prstGeom>
          <a:noFill/>
          <a:ln/>
        </p:spPr>
        <p:txBody>
          <a:bodyPr wrap="square" lIns="0" tIns="0" rIns="0" bIns="0" rtlCol="0" anchor="t"/>
          <a:lstStyle/>
          <a:p>
            <a:pPr>
              <a:lnSpc>
                <a:spcPts val="2250"/>
              </a:lnSpc>
            </a:pPr>
            <a:r>
              <a:rPr lang="en-US" sz="1417" kern="0" spc="-28">
                <a:solidFill>
                  <a:srgbClr val="272525"/>
                </a:solidFill>
                <a:latin typeface="Inter" pitchFamily="34" charset="0"/>
                <a:ea typeface="Inter" pitchFamily="34" charset="-122"/>
                <a:cs typeface="Inter" pitchFamily="34" charset="-120"/>
              </a:rPr>
              <a:t>Helps the model generalize from multiple examples, making it more reliable for tasks that require adherence to specific formats or patterns, such as structured information extraction or content generation.</a:t>
            </a:r>
            <a:endParaRPr lang="en-US" sz="1417"/>
          </a:p>
        </p:txBody>
      </p:sp>
      <p:sp>
        <p:nvSpPr>
          <p:cNvPr id="10" name="Shape 7"/>
          <p:cNvSpPr/>
          <p:nvPr/>
        </p:nvSpPr>
        <p:spPr>
          <a:xfrm>
            <a:off x="635099" y="4694932"/>
            <a:ext cx="6349802" cy="1667073"/>
          </a:xfrm>
          <a:prstGeom prst="roundRect">
            <a:avLst>
              <a:gd name="adj" fmla="val 4572"/>
            </a:avLst>
          </a:prstGeom>
          <a:solidFill>
            <a:srgbClr val="E0D7F4"/>
          </a:solidFill>
          <a:ln w="7620">
            <a:solidFill>
              <a:srgbClr val="C6BDDA"/>
            </a:solidFill>
            <a:prstDash val="solid"/>
          </a:ln>
        </p:spPr>
        <p:txBody>
          <a:bodyPr/>
          <a:lstStyle/>
          <a:p>
            <a:endParaRPr lang="en-US" sz="1500"/>
          </a:p>
        </p:txBody>
      </p:sp>
      <p:sp>
        <p:nvSpPr>
          <p:cNvPr id="11" name="Text 8"/>
          <p:cNvSpPr/>
          <p:nvPr/>
        </p:nvSpPr>
        <p:spPr>
          <a:xfrm>
            <a:off x="822821" y="4882655"/>
            <a:ext cx="2495054" cy="311844"/>
          </a:xfrm>
          <a:prstGeom prst="rect">
            <a:avLst/>
          </a:prstGeom>
          <a:noFill/>
          <a:ln/>
        </p:spPr>
        <p:txBody>
          <a:bodyPr wrap="none" lIns="0" tIns="0" rIns="0" bIns="0" rtlCol="0" anchor="t"/>
          <a:lstStyle/>
          <a:p>
            <a:pPr>
              <a:lnSpc>
                <a:spcPts val="2417"/>
              </a:lnSpc>
            </a:pPr>
            <a:r>
              <a:rPr lang="en-US" sz="1958" b="1" kern="0" spc="-39">
                <a:solidFill>
                  <a:srgbClr val="272525"/>
                </a:solidFill>
                <a:latin typeface="Petrona Bold" pitchFamily="34" charset="0"/>
                <a:ea typeface="Petrona Bold" pitchFamily="34" charset="-122"/>
                <a:cs typeface="Petrona Bold" pitchFamily="34" charset="-120"/>
              </a:rPr>
              <a:t>Complex Tasks</a:t>
            </a:r>
            <a:endParaRPr lang="en-US" sz="1958"/>
          </a:p>
        </p:txBody>
      </p:sp>
      <p:sp>
        <p:nvSpPr>
          <p:cNvPr id="12" name="Text 9"/>
          <p:cNvSpPr/>
          <p:nvPr/>
        </p:nvSpPr>
        <p:spPr>
          <a:xfrm>
            <a:off x="822821" y="5303342"/>
            <a:ext cx="5974358" cy="870943"/>
          </a:xfrm>
          <a:prstGeom prst="rect">
            <a:avLst/>
          </a:prstGeom>
          <a:noFill/>
          <a:ln/>
        </p:spPr>
        <p:txBody>
          <a:bodyPr wrap="square" lIns="0" tIns="0" rIns="0" bIns="0" rtlCol="0" anchor="t"/>
          <a:lstStyle/>
          <a:p>
            <a:pPr>
              <a:lnSpc>
                <a:spcPts val="2250"/>
              </a:lnSpc>
            </a:pPr>
            <a:r>
              <a:rPr lang="en-US" sz="1417" kern="0" spc="-28">
                <a:solidFill>
                  <a:srgbClr val="272525"/>
                </a:solidFill>
                <a:latin typeface="Inter" pitchFamily="34" charset="0"/>
                <a:ea typeface="Inter" pitchFamily="34" charset="-122"/>
                <a:cs typeface="Inter" pitchFamily="34" charset="-120"/>
              </a:rPr>
              <a:t>Ideal for tasks involving varied inputs, requiring precise formatting, or demanding a higher degree of accuracy, such as generating structured outputs or handling nuanced classifications.</a:t>
            </a:r>
            <a:endParaRPr lang="en-US" sz="1417"/>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64853" y="1483022"/>
            <a:ext cx="4793953" cy="554832"/>
          </a:xfrm>
          <a:prstGeom prst="rect">
            <a:avLst/>
          </a:prstGeom>
          <a:noFill/>
          <a:ln/>
        </p:spPr>
        <p:txBody>
          <a:bodyPr wrap="none" lIns="0" tIns="0" rIns="0" bIns="0" rtlCol="0" anchor="t"/>
          <a:lstStyle/>
          <a:p>
            <a:pPr>
              <a:lnSpc>
                <a:spcPts val="4333"/>
              </a:lnSpc>
            </a:pPr>
            <a:r>
              <a:rPr lang="en-US" sz="3458" b="1" kern="0" spc="-70">
                <a:solidFill>
                  <a:srgbClr val="F95F88"/>
                </a:solidFill>
                <a:latin typeface="Petrona Bold" pitchFamily="34" charset="0"/>
                <a:ea typeface="Petrona Bold" pitchFamily="34" charset="-122"/>
                <a:cs typeface="Petrona Bold" pitchFamily="34" charset="-120"/>
              </a:rPr>
              <a:t>Examples</a:t>
            </a:r>
            <a:endParaRPr lang="en-US" sz="3458"/>
          </a:p>
        </p:txBody>
      </p:sp>
      <p:sp>
        <p:nvSpPr>
          <p:cNvPr id="10" name="TextBox 9">
            <a:extLst>
              <a:ext uri="{FF2B5EF4-FFF2-40B4-BE49-F238E27FC236}">
                <a16:creationId xmlns:a16="http://schemas.microsoft.com/office/drawing/2014/main" id="{D5E561DA-2453-B3D6-7D9D-D76435B55459}"/>
              </a:ext>
            </a:extLst>
          </p:cNvPr>
          <p:cNvSpPr txBox="1"/>
          <p:nvPr/>
        </p:nvSpPr>
        <p:spPr>
          <a:xfrm>
            <a:off x="8379280" y="2557215"/>
            <a:ext cx="3812720" cy="1603644"/>
          </a:xfrm>
          <a:prstGeom prst="rect">
            <a:avLst/>
          </a:prstGeom>
          <a:noFill/>
        </p:spPr>
        <p:txBody>
          <a:bodyPr wrap="square">
            <a:spAutoFit/>
          </a:bodyPr>
          <a:lstStyle/>
          <a:p>
            <a:pPr>
              <a:lnSpc>
                <a:spcPts val="2375"/>
              </a:lnSpc>
              <a:buNone/>
            </a:pPr>
            <a:r>
              <a:rPr lang="en-US" sz="1458" kern="0" spc="-30">
                <a:solidFill>
                  <a:srgbClr val="272525"/>
                </a:solidFill>
                <a:latin typeface="Inter" pitchFamily="34" charset="0"/>
                <a:ea typeface="Inter" pitchFamily="34" charset="-122"/>
              </a:rPr>
              <a:t>“Classify the sentiment of the following text as positive, negative, or neutral.</a:t>
            </a:r>
          </a:p>
          <a:p>
            <a:pPr>
              <a:lnSpc>
                <a:spcPts val="2375"/>
              </a:lnSpc>
              <a:buNone/>
            </a:pPr>
            <a:r>
              <a:rPr lang="en-US" sz="1458" kern="0" spc="-30">
                <a:solidFill>
                  <a:srgbClr val="272525"/>
                </a:solidFill>
                <a:latin typeface="Inter" pitchFamily="34" charset="0"/>
                <a:ea typeface="Inter" pitchFamily="34" charset="-122"/>
              </a:rPr>
              <a:t>Text: The product is terrible. Sentiment: Negative</a:t>
            </a:r>
          </a:p>
          <a:p>
            <a:pPr>
              <a:lnSpc>
                <a:spcPts val="2375"/>
              </a:lnSpc>
              <a:buNone/>
            </a:pPr>
            <a:r>
              <a:rPr lang="en-US" sz="1458" kern="0" spc="-30">
                <a:solidFill>
                  <a:srgbClr val="272525"/>
                </a:solidFill>
                <a:latin typeface="Inter" pitchFamily="34" charset="0"/>
                <a:ea typeface="Inter" pitchFamily="34" charset="-122"/>
              </a:rPr>
              <a:t>Text: Super helpful, worth it Sentiment: Positive</a:t>
            </a:r>
          </a:p>
          <a:p>
            <a:pPr>
              <a:lnSpc>
                <a:spcPts val="2375"/>
              </a:lnSpc>
            </a:pPr>
            <a:r>
              <a:rPr lang="en-US" sz="1458" kern="0" spc="-30">
                <a:solidFill>
                  <a:srgbClr val="272525"/>
                </a:solidFill>
                <a:latin typeface="Inter" pitchFamily="34" charset="0"/>
                <a:ea typeface="Inter" pitchFamily="34" charset="-122"/>
              </a:rPr>
              <a:t>Text: It </a:t>
            </a:r>
            <a:r>
              <a:rPr lang="en-US" sz="1458" kern="0" spc="-30" err="1">
                <a:solidFill>
                  <a:srgbClr val="272525"/>
                </a:solidFill>
                <a:latin typeface="Inter" pitchFamily="34" charset="0"/>
                <a:ea typeface="Inter" pitchFamily="34" charset="-122"/>
              </a:rPr>
              <a:t>doesnt</a:t>
            </a:r>
            <a:r>
              <a:rPr lang="en-US" sz="1458" kern="0" spc="-30">
                <a:solidFill>
                  <a:srgbClr val="272525"/>
                </a:solidFill>
                <a:latin typeface="Inter" pitchFamily="34" charset="0"/>
                <a:ea typeface="Inter" pitchFamily="34" charset="-122"/>
              </a:rPr>
              <a:t> work! Sentiment:”</a:t>
            </a:r>
          </a:p>
        </p:txBody>
      </p:sp>
      <p:sp>
        <p:nvSpPr>
          <p:cNvPr id="11" name="Text 3">
            <a:extLst>
              <a:ext uri="{FF2B5EF4-FFF2-40B4-BE49-F238E27FC236}">
                <a16:creationId xmlns:a16="http://schemas.microsoft.com/office/drawing/2014/main" id="{8F951B28-05ED-0AFF-ECE7-D3DADE27596C}"/>
              </a:ext>
            </a:extLst>
          </p:cNvPr>
          <p:cNvSpPr/>
          <p:nvPr/>
        </p:nvSpPr>
        <p:spPr>
          <a:xfrm>
            <a:off x="564853" y="2613457"/>
            <a:ext cx="3688740" cy="907257"/>
          </a:xfrm>
          <a:prstGeom prst="rect">
            <a:avLst/>
          </a:prstGeom>
          <a:noFill/>
          <a:ln/>
        </p:spPr>
        <p:txBody>
          <a:bodyPr wrap="square" lIns="0" tIns="0" rIns="0" bIns="0" rtlCol="0" anchor="t"/>
          <a:lstStyle/>
          <a:p>
            <a:pPr>
              <a:lnSpc>
                <a:spcPts val="2375"/>
              </a:lnSpc>
            </a:pPr>
            <a:r>
              <a:rPr lang="en-US" sz="1458" kern="0" spc="-30">
                <a:solidFill>
                  <a:srgbClr val="272525"/>
                </a:solidFill>
                <a:latin typeface="Inter" pitchFamily="34" charset="0"/>
                <a:ea typeface="Inter" pitchFamily="34" charset="-122"/>
                <a:cs typeface="Inter" pitchFamily="34" charset="-120"/>
              </a:rPr>
              <a:t>"Classify the sentiment of the following text as positive, negative, or neutral.</a:t>
            </a:r>
          </a:p>
          <a:p>
            <a:pPr>
              <a:lnSpc>
                <a:spcPts val="2375"/>
              </a:lnSpc>
            </a:pPr>
            <a:r>
              <a:rPr lang="en-US" sz="1458" kern="0" spc="-30">
                <a:solidFill>
                  <a:srgbClr val="272525"/>
                </a:solidFill>
                <a:latin typeface="Inter" pitchFamily="34" charset="0"/>
                <a:ea typeface="Inter" pitchFamily="34" charset="-122"/>
                <a:cs typeface="Inter" pitchFamily="34" charset="-120"/>
              </a:rPr>
              <a:t>Text: I think the vacation was okay.</a:t>
            </a:r>
          </a:p>
          <a:p>
            <a:pPr>
              <a:lnSpc>
                <a:spcPts val="2375"/>
              </a:lnSpc>
            </a:pPr>
            <a:r>
              <a:rPr lang="en-US" sz="1458" kern="0" spc="-30">
                <a:solidFill>
                  <a:srgbClr val="272525"/>
                </a:solidFill>
                <a:latin typeface="Inter" pitchFamily="34" charset="0"/>
                <a:ea typeface="Inter" pitchFamily="34" charset="-122"/>
                <a:cs typeface="Inter" pitchFamily="34" charset="-120"/>
              </a:rPr>
              <a:t>Sentiment:"</a:t>
            </a:r>
            <a:endParaRPr lang="en-US" sz="1458"/>
          </a:p>
        </p:txBody>
      </p:sp>
      <p:sp>
        <p:nvSpPr>
          <p:cNvPr id="12" name="Text 4">
            <a:extLst>
              <a:ext uri="{FF2B5EF4-FFF2-40B4-BE49-F238E27FC236}">
                <a16:creationId xmlns:a16="http://schemas.microsoft.com/office/drawing/2014/main" id="{7ABB3F79-2AE7-6518-101C-7DBA09DF95A7}"/>
              </a:ext>
            </a:extLst>
          </p:cNvPr>
          <p:cNvSpPr/>
          <p:nvPr/>
        </p:nvSpPr>
        <p:spPr>
          <a:xfrm>
            <a:off x="564853" y="4004603"/>
            <a:ext cx="3688740" cy="302419"/>
          </a:xfrm>
          <a:prstGeom prst="rect">
            <a:avLst/>
          </a:prstGeom>
          <a:noFill/>
          <a:ln/>
        </p:spPr>
        <p:txBody>
          <a:bodyPr wrap="none" lIns="0" tIns="0" rIns="0" bIns="0" rtlCol="0" anchor="t"/>
          <a:lstStyle/>
          <a:p>
            <a:pPr>
              <a:lnSpc>
                <a:spcPts val="2375"/>
              </a:lnSpc>
            </a:pPr>
            <a:r>
              <a:rPr lang="en-US" sz="1458" b="1" kern="0" spc="-30">
                <a:solidFill>
                  <a:srgbClr val="272525"/>
                </a:solidFill>
                <a:latin typeface="Inter" pitchFamily="34" charset="0"/>
                <a:ea typeface="Inter" pitchFamily="34" charset="-122"/>
                <a:cs typeface="Inter" pitchFamily="34" charset="-120"/>
              </a:rPr>
              <a:t>Output:</a:t>
            </a:r>
            <a:r>
              <a:rPr lang="en-US" sz="1458" kern="0" spc="-30">
                <a:solidFill>
                  <a:srgbClr val="272525"/>
                </a:solidFill>
                <a:latin typeface="Inter" pitchFamily="34" charset="0"/>
                <a:ea typeface="Inter" pitchFamily="34" charset="-122"/>
                <a:cs typeface="Inter" pitchFamily="34" charset="-120"/>
              </a:rPr>
              <a:t> "Neutral"</a:t>
            </a:r>
            <a:endParaRPr lang="en-US" sz="1458"/>
          </a:p>
        </p:txBody>
      </p:sp>
      <p:sp>
        <p:nvSpPr>
          <p:cNvPr id="13" name="Text 0">
            <a:extLst>
              <a:ext uri="{FF2B5EF4-FFF2-40B4-BE49-F238E27FC236}">
                <a16:creationId xmlns:a16="http://schemas.microsoft.com/office/drawing/2014/main" id="{639E35F0-7912-27EB-4A6E-C86B24916E0A}"/>
              </a:ext>
            </a:extLst>
          </p:cNvPr>
          <p:cNvSpPr/>
          <p:nvPr/>
        </p:nvSpPr>
        <p:spPr>
          <a:xfrm>
            <a:off x="564852" y="2094097"/>
            <a:ext cx="4793953" cy="554832"/>
          </a:xfrm>
          <a:prstGeom prst="rect">
            <a:avLst/>
          </a:prstGeom>
          <a:noFill/>
          <a:ln/>
        </p:spPr>
        <p:txBody>
          <a:bodyPr wrap="none" lIns="0" tIns="0" rIns="0" bIns="0" rtlCol="0" anchor="t"/>
          <a:lstStyle/>
          <a:p>
            <a:pPr>
              <a:lnSpc>
                <a:spcPts val="4333"/>
              </a:lnSpc>
            </a:pPr>
            <a:r>
              <a:rPr lang="en-US" sz="2000" b="1" kern="0" spc="-70">
                <a:solidFill>
                  <a:srgbClr val="F95F88"/>
                </a:solidFill>
                <a:latin typeface="Petrona Bold" pitchFamily="34" charset="0"/>
                <a:ea typeface="Petrona Bold" pitchFamily="34" charset="-122"/>
                <a:cs typeface="Petrona Bold" pitchFamily="34" charset="-120"/>
              </a:rPr>
              <a:t>Zero-Shot</a:t>
            </a:r>
            <a:endParaRPr lang="en-US" sz="2000"/>
          </a:p>
        </p:txBody>
      </p:sp>
      <p:sp>
        <p:nvSpPr>
          <p:cNvPr id="14" name="Text 4">
            <a:extLst>
              <a:ext uri="{FF2B5EF4-FFF2-40B4-BE49-F238E27FC236}">
                <a16:creationId xmlns:a16="http://schemas.microsoft.com/office/drawing/2014/main" id="{B856E33B-B7A8-8423-B32F-210407379C60}"/>
              </a:ext>
            </a:extLst>
          </p:cNvPr>
          <p:cNvSpPr/>
          <p:nvPr/>
        </p:nvSpPr>
        <p:spPr>
          <a:xfrm>
            <a:off x="8503260" y="4215308"/>
            <a:ext cx="3688740" cy="302419"/>
          </a:xfrm>
          <a:prstGeom prst="rect">
            <a:avLst/>
          </a:prstGeom>
          <a:noFill/>
          <a:ln/>
        </p:spPr>
        <p:txBody>
          <a:bodyPr wrap="none" lIns="0" tIns="0" rIns="0" bIns="0" rtlCol="0" anchor="t"/>
          <a:lstStyle/>
          <a:p>
            <a:pPr>
              <a:lnSpc>
                <a:spcPts val="2375"/>
              </a:lnSpc>
            </a:pPr>
            <a:r>
              <a:rPr lang="en-US" sz="1458" b="1" kern="0" spc="-30">
                <a:solidFill>
                  <a:srgbClr val="272525"/>
                </a:solidFill>
                <a:latin typeface="Inter" pitchFamily="34" charset="0"/>
                <a:ea typeface="Inter" pitchFamily="34" charset="-122"/>
                <a:cs typeface="Inter" pitchFamily="34" charset="-120"/>
              </a:rPr>
              <a:t>Output:</a:t>
            </a:r>
            <a:r>
              <a:rPr lang="en-US" sz="1458" kern="0" spc="-30">
                <a:solidFill>
                  <a:srgbClr val="272525"/>
                </a:solidFill>
                <a:latin typeface="Inter" pitchFamily="34" charset="0"/>
                <a:ea typeface="Inter" pitchFamily="34" charset="-122"/>
                <a:cs typeface="Inter" pitchFamily="34" charset="-120"/>
              </a:rPr>
              <a:t> "Neutral"</a:t>
            </a:r>
            <a:endParaRPr lang="en-US" sz="1458"/>
          </a:p>
        </p:txBody>
      </p:sp>
      <p:sp>
        <p:nvSpPr>
          <p:cNvPr id="15" name="Text 0">
            <a:extLst>
              <a:ext uri="{FF2B5EF4-FFF2-40B4-BE49-F238E27FC236}">
                <a16:creationId xmlns:a16="http://schemas.microsoft.com/office/drawing/2014/main" id="{A482EEE8-D294-67CA-3BD3-A0CAB63A3C74}"/>
              </a:ext>
            </a:extLst>
          </p:cNvPr>
          <p:cNvSpPr/>
          <p:nvPr/>
        </p:nvSpPr>
        <p:spPr>
          <a:xfrm>
            <a:off x="8503260" y="2037854"/>
            <a:ext cx="4793953" cy="554832"/>
          </a:xfrm>
          <a:prstGeom prst="rect">
            <a:avLst/>
          </a:prstGeom>
          <a:noFill/>
          <a:ln/>
        </p:spPr>
        <p:txBody>
          <a:bodyPr wrap="none" lIns="0" tIns="0" rIns="0" bIns="0" rtlCol="0" anchor="t"/>
          <a:lstStyle/>
          <a:p>
            <a:pPr>
              <a:lnSpc>
                <a:spcPts val="4333"/>
              </a:lnSpc>
            </a:pPr>
            <a:r>
              <a:rPr lang="en-US" sz="2000" b="1" kern="0" spc="-70">
                <a:solidFill>
                  <a:srgbClr val="F95F88"/>
                </a:solidFill>
                <a:latin typeface="Petrona Bold" pitchFamily="34" charset="0"/>
                <a:ea typeface="Petrona Bold" pitchFamily="34" charset="-122"/>
                <a:cs typeface="Petrona Bold" pitchFamily="34" charset="-120"/>
              </a:rPr>
              <a:t>Few-Shot</a:t>
            </a:r>
            <a:endParaRPr lang="en-US" sz="2000"/>
          </a:p>
        </p:txBody>
      </p:sp>
      <p:sp>
        <p:nvSpPr>
          <p:cNvPr id="16" name="TextBox 15">
            <a:extLst>
              <a:ext uri="{FF2B5EF4-FFF2-40B4-BE49-F238E27FC236}">
                <a16:creationId xmlns:a16="http://schemas.microsoft.com/office/drawing/2014/main" id="{0EFA6147-1BC7-8635-F992-5D9BA705EE5F}"/>
              </a:ext>
            </a:extLst>
          </p:cNvPr>
          <p:cNvSpPr txBox="1"/>
          <p:nvPr/>
        </p:nvSpPr>
        <p:spPr>
          <a:xfrm>
            <a:off x="4472066" y="2557215"/>
            <a:ext cx="3812720" cy="1603644"/>
          </a:xfrm>
          <a:prstGeom prst="rect">
            <a:avLst/>
          </a:prstGeom>
          <a:noFill/>
        </p:spPr>
        <p:txBody>
          <a:bodyPr wrap="square">
            <a:spAutoFit/>
          </a:bodyPr>
          <a:lstStyle/>
          <a:p>
            <a:pPr>
              <a:lnSpc>
                <a:spcPts val="2375"/>
              </a:lnSpc>
              <a:buNone/>
            </a:pPr>
            <a:r>
              <a:rPr lang="en-US" sz="1458" kern="0" spc="-30">
                <a:solidFill>
                  <a:srgbClr val="272525"/>
                </a:solidFill>
                <a:latin typeface="Inter" pitchFamily="34" charset="0"/>
                <a:ea typeface="Inter" pitchFamily="34" charset="-122"/>
              </a:rPr>
              <a:t>“Classify the sentiment of the following text as positive, negative, or neutral.</a:t>
            </a:r>
          </a:p>
          <a:p>
            <a:pPr>
              <a:lnSpc>
                <a:spcPts val="2375"/>
              </a:lnSpc>
              <a:buNone/>
            </a:pPr>
            <a:r>
              <a:rPr lang="en-US" sz="1458" kern="0" spc="-30">
                <a:solidFill>
                  <a:srgbClr val="272525"/>
                </a:solidFill>
                <a:latin typeface="Inter" pitchFamily="34" charset="0"/>
                <a:ea typeface="Inter" pitchFamily="34" charset="-122"/>
              </a:rPr>
              <a:t>Text: The product is terrible.</a:t>
            </a:r>
          </a:p>
          <a:p>
            <a:pPr>
              <a:lnSpc>
                <a:spcPts val="2375"/>
              </a:lnSpc>
              <a:buNone/>
            </a:pPr>
            <a:r>
              <a:rPr lang="en-US" sz="1458" kern="0" spc="-30">
                <a:solidFill>
                  <a:srgbClr val="272525"/>
                </a:solidFill>
                <a:latin typeface="Inter" pitchFamily="34" charset="0"/>
                <a:ea typeface="Inter" pitchFamily="34" charset="-122"/>
              </a:rPr>
              <a:t>Sentiment: Negative</a:t>
            </a:r>
          </a:p>
          <a:p>
            <a:pPr>
              <a:lnSpc>
                <a:spcPts val="2375"/>
              </a:lnSpc>
              <a:buNone/>
            </a:pPr>
            <a:r>
              <a:rPr lang="en-US" sz="1458" kern="0" spc="-30">
                <a:solidFill>
                  <a:srgbClr val="272525"/>
                </a:solidFill>
                <a:latin typeface="Inter" pitchFamily="34" charset="0"/>
                <a:ea typeface="Inter" pitchFamily="34" charset="-122"/>
              </a:rPr>
              <a:t>Text: I think the vacation was okay. Sentiment:”</a:t>
            </a:r>
          </a:p>
        </p:txBody>
      </p:sp>
      <p:sp>
        <p:nvSpPr>
          <p:cNvPr id="17" name="Text 4">
            <a:extLst>
              <a:ext uri="{FF2B5EF4-FFF2-40B4-BE49-F238E27FC236}">
                <a16:creationId xmlns:a16="http://schemas.microsoft.com/office/drawing/2014/main" id="{40F1E629-40AA-2614-42DC-86A0BD5CFDBF}"/>
              </a:ext>
            </a:extLst>
          </p:cNvPr>
          <p:cNvSpPr/>
          <p:nvPr/>
        </p:nvSpPr>
        <p:spPr>
          <a:xfrm>
            <a:off x="4596046" y="4215308"/>
            <a:ext cx="3688740" cy="302419"/>
          </a:xfrm>
          <a:prstGeom prst="rect">
            <a:avLst/>
          </a:prstGeom>
          <a:noFill/>
          <a:ln/>
        </p:spPr>
        <p:txBody>
          <a:bodyPr wrap="none" lIns="0" tIns="0" rIns="0" bIns="0" rtlCol="0" anchor="t"/>
          <a:lstStyle/>
          <a:p>
            <a:pPr>
              <a:lnSpc>
                <a:spcPts val="2375"/>
              </a:lnSpc>
            </a:pPr>
            <a:r>
              <a:rPr lang="en-US" sz="1458" b="1" kern="0" spc="-30">
                <a:solidFill>
                  <a:srgbClr val="272525"/>
                </a:solidFill>
                <a:latin typeface="Inter" pitchFamily="34" charset="0"/>
                <a:ea typeface="Inter" pitchFamily="34" charset="-122"/>
                <a:cs typeface="Inter" pitchFamily="34" charset="-120"/>
              </a:rPr>
              <a:t>Output:</a:t>
            </a:r>
            <a:r>
              <a:rPr lang="en-US" sz="1458" kern="0" spc="-30">
                <a:solidFill>
                  <a:srgbClr val="272525"/>
                </a:solidFill>
                <a:latin typeface="Inter" pitchFamily="34" charset="0"/>
                <a:ea typeface="Inter" pitchFamily="34" charset="-122"/>
                <a:cs typeface="Inter" pitchFamily="34" charset="-120"/>
              </a:rPr>
              <a:t> "Neutral"</a:t>
            </a:r>
            <a:endParaRPr lang="en-US" sz="1458"/>
          </a:p>
        </p:txBody>
      </p:sp>
      <p:sp>
        <p:nvSpPr>
          <p:cNvPr id="18" name="Text 0">
            <a:extLst>
              <a:ext uri="{FF2B5EF4-FFF2-40B4-BE49-F238E27FC236}">
                <a16:creationId xmlns:a16="http://schemas.microsoft.com/office/drawing/2014/main" id="{3002E3AC-2961-A71C-FB88-1D32B4A22199}"/>
              </a:ext>
            </a:extLst>
          </p:cNvPr>
          <p:cNvSpPr/>
          <p:nvPr/>
        </p:nvSpPr>
        <p:spPr>
          <a:xfrm>
            <a:off x="4596046" y="2037854"/>
            <a:ext cx="4793953" cy="554832"/>
          </a:xfrm>
          <a:prstGeom prst="rect">
            <a:avLst/>
          </a:prstGeom>
          <a:noFill/>
          <a:ln/>
        </p:spPr>
        <p:txBody>
          <a:bodyPr wrap="none" lIns="0" tIns="0" rIns="0" bIns="0" rtlCol="0" anchor="t"/>
          <a:lstStyle/>
          <a:p>
            <a:pPr>
              <a:lnSpc>
                <a:spcPts val="4333"/>
              </a:lnSpc>
            </a:pPr>
            <a:r>
              <a:rPr lang="en-US" sz="2000" b="1" kern="0" spc="-70">
                <a:solidFill>
                  <a:srgbClr val="F95F88"/>
                </a:solidFill>
                <a:latin typeface="Petrona Bold" pitchFamily="34" charset="0"/>
                <a:ea typeface="Petrona Bold" pitchFamily="34" charset="-122"/>
                <a:cs typeface="Petrona Bold" pitchFamily="34" charset="-120"/>
              </a:rPr>
              <a:t>One-Shot</a:t>
            </a:r>
            <a:endParaRPr lang="en-US"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1DC9A9D-AAD7-4327-8FF7-5907DF0126EE}"/>
              </a:ext>
            </a:extLst>
          </p:cNvPr>
          <p:cNvSpPr/>
          <p:nvPr/>
        </p:nvSpPr>
        <p:spPr>
          <a:xfrm flipH="1">
            <a:off x="947627" y="683141"/>
            <a:ext cx="5491716" cy="5491716"/>
          </a:xfrm>
          <a:custGeom>
            <a:avLst/>
            <a:gdLst>
              <a:gd name="connsiteX0" fmla="*/ 8237574 w 8237574"/>
              <a:gd name="connsiteY0" fmla="*/ 4118787 h 8237574"/>
              <a:gd name="connsiteX1" fmla="*/ 4118787 w 8237574"/>
              <a:gd name="connsiteY1" fmla="*/ 8237575 h 8237574"/>
              <a:gd name="connsiteX2" fmla="*/ 0 w 8237574"/>
              <a:gd name="connsiteY2" fmla="*/ 4118787 h 8237574"/>
              <a:gd name="connsiteX3" fmla="*/ 4118787 w 8237574"/>
              <a:gd name="connsiteY3" fmla="*/ 0 h 8237574"/>
              <a:gd name="connsiteX4" fmla="*/ 8237574 w 8237574"/>
              <a:gd name="connsiteY4" fmla="*/ 4118787 h 8237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7574" h="8237574">
                <a:moveTo>
                  <a:pt x="8237574" y="4118787"/>
                </a:moveTo>
                <a:cubicBezTo>
                  <a:pt x="8237574" y="6393531"/>
                  <a:pt x="6393531" y="8237575"/>
                  <a:pt x="4118787" y="8237575"/>
                </a:cubicBezTo>
                <a:cubicBezTo>
                  <a:pt x="1844043" y="8237575"/>
                  <a:pt x="0" y="6393531"/>
                  <a:pt x="0" y="4118787"/>
                </a:cubicBezTo>
                <a:cubicBezTo>
                  <a:pt x="0" y="1844044"/>
                  <a:pt x="1844045" y="0"/>
                  <a:pt x="4118787" y="0"/>
                </a:cubicBezTo>
                <a:cubicBezTo>
                  <a:pt x="6393531" y="0"/>
                  <a:pt x="8237574" y="1844044"/>
                  <a:pt x="8237574" y="4118787"/>
                </a:cubicBezTo>
                <a:close/>
              </a:path>
            </a:pathLst>
          </a:custGeom>
          <a:solidFill>
            <a:schemeClr val="bg2"/>
          </a:solidFill>
          <a:ln w="39858" cap="flat">
            <a:noFill/>
            <a:prstDash val="solid"/>
            <a:miter/>
          </a:ln>
        </p:spPr>
        <p:txBody>
          <a:bodyPr rtlCol="0" anchor="ctr"/>
          <a:lstStyle/>
          <a:p>
            <a:pPr marL="0" marR="0" lvl="0" indent="0" algn="l"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71C30"/>
              </a:solidFill>
              <a:effectLst/>
              <a:uLnTx/>
              <a:uFillTx/>
              <a:latin typeface="Roboto"/>
              <a:ea typeface="+mn-ea"/>
              <a:cs typeface="+mn-cs"/>
            </a:endParaRPr>
          </a:p>
        </p:txBody>
      </p:sp>
      <p:sp>
        <p:nvSpPr>
          <p:cNvPr id="39" name="Freeform: Shape 38">
            <a:extLst>
              <a:ext uri="{FF2B5EF4-FFF2-40B4-BE49-F238E27FC236}">
                <a16:creationId xmlns:a16="http://schemas.microsoft.com/office/drawing/2014/main" id="{065527D3-FB10-4E45-81BB-E44A963AF5F4}"/>
              </a:ext>
            </a:extLst>
          </p:cNvPr>
          <p:cNvSpPr/>
          <p:nvPr/>
        </p:nvSpPr>
        <p:spPr>
          <a:xfrm flipH="1">
            <a:off x="4819206" y="906439"/>
            <a:ext cx="7380768" cy="5954219"/>
          </a:xfrm>
          <a:custGeom>
            <a:avLst/>
            <a:gdLst>
              <a:gd name="connsiteX0" fmla="*/ 4080129 w 11071152"/>
              <a:gd name="connsiteY0" fmla="*/ 237 h 8931328"/>
              <a:gd name="connsiteX1" fmla="*/ 6924454 w 11071152"/>
              <a:gd name="connsiteY1" fmla="*/ 1471260 h 8931328"/>
              <a:gd name="connsiteX2" fmla="*/ 7319187 w 11071152"/>
              <a:gd name="connsiteY2" fmla="*/ 5271070 h 8931328"/>
              <a:gd name="connsiteX3" fmla="*/ 10660470 w 11071152"/>
              <a:gd name="connsiteY3" fmla="*/ 8851584 h 8931328"/>
              <a:gd name="connsiteX4" fmla="*/ 11071152 w 11071152"/>
              <a:gd name="connsiteY4" fmla="*/ 8931328 h 8931328"/>
              <a:gd name="connsiteX5" fmla="*/ 0 w 11071152"/>
              <a:gd name="connsiteY5" fmla="*/ 8931328 h 8931328"/>
              <a:gd name="connsiteX6" fmla="*/ 0 w 11071152"/>
              <a:gd name="connsiteY6" fmla="*/ 1899742 h 8931328"/>
              <a:gd name="connsiteX7" fmla="*/ 116427 w 11071152"/>
              <a:gd name="connsiteY7" fmla="*/ 1806808 h 8931328"/>
              <a:gd name="connsiteX8" fmla="*/ 3296093 w 11071152"/>
              <a:gd name="connsiteY8" fmla="*/ 87698 h 8931328"/>
              <a:gd name="connsiteX9" fmla="*/ 4080129 w 11071152"/>
              <a:gd name="connsiteY9" fmla="*/ 237 h 89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71152" h="8931328">
                <a:moveTo>
                  <a:pt x="4080129" y="237"/>
                </a:moveTo>
                <a:cubicBezTo>
                  <a:pt x="5228722" y="-12278"/>
                  <a:pt x="6396398" y="470221"/>
                  <a:pt x="6924454" y="1471260"/>
                </a:cubicBezTo>
                <a:cubicBezTo>
                  <a:pt x="7522535" y="2607614"/>
                  <a:pt x="7139763" y="3999150"/>
                  <a:pt x="7319187" y="5271070"/>
                </a:cubicBezTo>
                <a:cubicBezTo>
                  <a:pt x="7562407" y="6993545"/>
                  <a:pt x="8961918" y="8488748"/>
                  <a:pt x="10660470" y="8851584"/>
                </a:cubicBezTo>
                <a:cubicBezTo>
                  <a:pt x="10800022" y="8879494"/>
                  <a:pt x="10935586" y="8903417"/>
                  <a:pt x="11071152" y="8931328"/>
                </a:cubicBezTo>
                <a:lnTo>
                  <a:pt x="0" y="8931328"/>
                </a:lnTo>
                <a:lnTo>
                  <a:pt x="0" y="1899742"/>
                </a:lnTo>
                <a:lnTo>
                  <a:pt x="116427" y="1806808"/>
                </a:lnTo>
                <a:cubicBezTo>
                  <a:pt x="1079392" y="1050609"/>
                  <a:pt x="2109899" y="349359"/>
                  <a:pt x="3296093" y="87698"/>
                </a:cubicBezTo>
                <a:cubicBezTo>
                  <a:pt x="3551026" y="32376"/>
                  <a:pt x="3815069" y="3126"/>
                  <a:pt x="4080129" y="237"/>
                </a:cubicBezTo>
                <a:close/>
              </a:path>
            </a:pathLst>
          </a:custGeom>
          <a:gradFill>
            <a:gsLst>
              <a:gs pos="0">
                <a:schemeClr val="accent3"/>
              </a:gs>
              <a:gs pos="50000">
                <a:schemeClr val="accent2"/>
              </a:gs>
              <a:gs pos="100000">
                <a:schemeClr val="accent1"/>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8" name="Freeform: Shape 7">
            <a:extLst>
              <a:ext uri="{FF2B5EF4-FFF2-40B4-BE49-F238E27FC236}">
                <a16:creationId xmlns:a16="http://schemas.microsoft.com/office/drawing/2014/main" id="{C98D77D4-6E9D-4F4F-AC7E-57574D41F951}"/>
              </a:ext>
            </a:extLst>
          </p:cNvPr>
          <p:cNvSpPr/>
          <p:nvPr/>
        </p:nvSpPr>
        <p:spPr>
          <a:xfrm flipH="1">
            <a:off x="5180714" y="0"/>
            <a:ext cx="3939362" cy="545581"/>
          </a:xfrm>
          <a:custGeom>
            <a:avLst/>
            <a:gdLst>
              <a:gd name="connsiteX0" fmla="*/ 0 w 5909043"/>
              <a:gd name="connsiteY0" fmla="*/ 0 h 818371"/>
              <a:gd name="connsiteX1" fmla="*/ 5909044 w 5909043"/>
              <a:gd name="connsiteY1" fmla="*/ 0 h 818371"/>
              <a:gd name="connsiteX2" fmla="*/ 5147486 w 5909043"/>
              <a:gd name="connsiteY2" fmla="*/ 247207 h 818371"/>
              <a:gd name="connsiteX3" fmla="*/ 2272709 w 5909043"/>
              <a:gd name="connsiteY3" fmla="*/ 817378 h 818371"/>
              <a:gd name="connsiteX4" fmla="*/ 0 w 5909043"/>
              <a:gd name="connsiteY4" fmla="*/ 0 h 818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043" h="818371">
                <a:moveTo>
                  <a:pt x="0" y="0"/>
                </a:moveTo>
                <a:lnTo>
                  <a:pt x="5909044" y="0"/>
                </a:lnTo>
                <a:cubicBezTo>
                  <a:pt x="5653862" y="79744"/>
                  <a:pt x="5402669" y="167463"/>
                  <a:pt x="5147486" y="247207"/>
                </a:cubicBezTo>
                <a:cubicBezTo>
                  <a:pt x="4214480" y="554222"/>
                  <a:pt x="3253562" y="837314"/>
                  <a:pt x="2272709" y="817378"/>
                </a:cubicBezTo>
                <a:cubicBezTo>
                  <a:pt x="1447357" y="801429"/>
                  <a:pt x="602068" y="542261"/>
                  <a:pt x="0" y="0"/>
                </a:cubicBezTo>
                <a:close/>
              </a:path>
            </a:pathLst>
          </a:custGeom>
          <a:gradFill>
            <a:gsLst>
              <a:gs pos="0">
                <a:schemeClr val="accent4"/>
              </a:gs>
              <a:gs pos="50000">
                <a:schemeClr val="accent3"/>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10" name="Graphic 2">
            <a:extLst>
              <a:ext uri="{FF2B5EF4-FFF2-40B4-BE49-F238E27FC236}">
                <a16:creationId xmlns:a16="http://schemas.microsoft.com/office/drawing/2014/main" id="{8A433A81-A336-4EE0-A5C6-DA6EA42DB1E1}"/>
              </a:ext>
            </a:extLst>
          </p:cNvPr>
          <p:cNvSpPr/>
          <p:nvPr/>
        </p:nvSpPr>
        <p:spPr>
          <a:xfrm flipH="1">
            <a:off x="0" y="0"/>
            <a:ext cx="1895253" cy="1868672"/>
          </a:xfrm>
          <a:custGeom>
            <a:avLst/>
            <a:gdLst>
              <a:gd name="connsiteX0" fmla="*/ 2842881 w 2842880"/>
              <a:gd name="connsiteY0" fmla="*/ 0 h 2803008"/>
              <a:gd name="connsiteX1" fmla="*/ 2842881 w 2842880"/>
              <a:gd name="connsiteY1" fmla="*/ 2803009 h 2803008"/>
              <a:gd name="connsiteX2" fmla="*/ 2767124 w 2842880"/>
              <a:gd name="connsiteY2" fmla="*/ 2619597 h 2803008"/>
              <a:gd name="connsiteX3" fmla="*/ 761557 w 2842880"/>
              <a:gd name="connsiteY3" fmla="*/ 406695 h 2803008"/>
              <a:gd name="connsiteX4" fmla="*/ 0 w 2842880"/>
              <a:gd name="connsiteY4" fmla="*/ 0 h 2803008"/>
              <a:gd name="connsiteX5" fmla="*/ 2842881 w 2842880"/>
              <a:gd name="connsiteY5" fmla="*/ 0 h 280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2880" h="2803008">
                <a:moveTo>
                  <a:pt x="2842881" y="0"/>
                </a:moveTo>
                <a:lnTo>
                  <a:pt x="2842881" y="2803009"/>
                </a:lnTo>
                <a:cubicBezTo>
                  <a:pt x="2814970" y="2727252"/>
                  <a:pt x="2791047" y="2659469"/>
                  <a:pt x="2767124" y="2619597"/>
                </a:cubicBezTo>
                <a:cubicBezTo>
                  <a:pt x="2308595" y="1722475"/>
                  <a:pt x="1606846" y="948956"/>
                  <a:pt x="761557" y="406695"/>
                </a:cubicBezTo>
                <a:cubicBezTo>
                  <a:pt x="518337" y="251194"/>
                  <a:pt x="263156" y="115629"/>
                  <a:pt x="0" y="0"/>
                </a:cubicBezTo>
                <a:lnTo>
                  <a:pt x="2842881" y="0"/>
                </a:lnTo>
                <a:close/>
              </a:path>
            </a:pathLst>
          </a:custGeom>
          <a:gradFill>
            <a:gsLst>
              <a:gs pos="0">
                <a:schemeClr val="accent4"/>
              </a:gs>
              <a:gs pos="100000">
                <a:schemeClr val="accent3"/>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boto"/>
              <a:ea typeface="+mn-ea"/>
              <a:cs typeface="+mn-cs"/>
            </a:endParaRPr>
          </a:p>
        </p:txBody>
      </p:sp>
      <p:sp>
        <p:nvSpPr>
          <p:cNvPr id="67" name="TextBox 66">
            <a:extLst>
              <a:ext uri="{FF2B5EF4-FFF2-40B4-BE49-F238E27FC236}">
                <a16:creationId xmlns:a16="http://schemas.microsoft.com/office/drawing/2014/main" id="{47F41F60-3BD9-4065-A7AA-726DAEE2A5D7}"/>
              </a:ext>
            </a:extLst>
          </p:cNvPr>
          <p:cNvSpPr txBox="1"/>
          <p:nvPr/>
        </p:nvSpPr>
        <p:spPr>
          <a:xfrm>
            <a:off x="7794490" y="2209513"/>
            <a:ext cx="3137611" cy="543675"/>
          </a:xfrm>
          <a:prstGeom prst="rect">
            <a:avLst/>
          </a:prstGeom>
          <a:noFill/>
        </p:spPr>
        <p:txBody>
          <a:bodyPr wrap="square" rtlCol="0">
            <a:spAutoFit/>
          </a:bodyPr>
          <a:lstStyle>
            <a:defPPr>
              <a:defRPr lang="uk-UA"/>
            </a:defPPr>
            <a:lvl1pPr algn="ctr">
              <a:defRPr sz="16600">
                <a:gradFill>
                  <a:gsLst>
                    <a:gs pos="100000">
                      <a:schemeClr val="accent6"/>
                    </a:gs>
                    <a:gs pos="80000">
                      <a:schemeClr val="accent5"/>
                    </a:gs>
                    <a:gs pos="60000">
                      <a:schemeClr val="accent4"/>
                    </a:gs>
                    <a:gs pos="40000">
                      <a:schemeClr val="accent3"/>
                    </a:gs>
                    <a:gs pos="20000">
                      <a:schemeClr val="accent2"/>
                    </a:gs>
                    <a:gs pos="1000">
                      <a:schemeClr val="accent1"/>
                    </a:gs>
                  </a:gsLst>
                  <a:lin ang="9000000" scaled="0"/>
                </a:gradFill>
                <a:latin typeface="+mj-lt"/>
              </a:defRPr>
            </a:lvl1pPr>
          </a:lstStyle>
          <a:p>
            <a:pPr marL="0" marR="0" lvl="0" indent="0" algn="r" defTabSz="914446" rtl="0" eaLnBrk="1" fontAlgn="auto" latinLnBrk="0" hangingPunct="1">
              <a:lnSpc>
                <a:spcPct val="100000"/>
              </a:lnSpc>
              <a:spcBef>
                <a:spcPts val="0"/>
              </a:spcBef>
              <a:spcAft>
                <a:spcPts val="0"/>
              </a:spcAft>
              <a:buClrTx/>
              <a:buSzTx/>
              <a:buFontTx/>
              <a:buNone/>
              <a:tabLst/>
              <a:defRPr/>
            </a:pPr>
            <a:r>
              <a:rPr kumimoji="0" lang="en-US" sz="2933" b="1" i="0" u="none" strike="noStrike" kern="1200" cap="none" spc="0" normalizeH="0" baseline="0" noProof="0">
                <a:ln>
                  <a:noFill/>
                </a:ln>
                <a:solidFill>
                  <a:srgbClr val="FFFFFF"/>
                </a:solidFill>
                <a:effectLst/>
                <a:uLnTx/>
                <a:uFillTx/>
                <a:latin typeface="Roboto Condensed"/>
                <a:ea typeface="+mn-ea"/>
                <a:cs typeface="+mn-cs"/>
              </a:rPr>
              <a:t>Lode Kennes</a:t>
            </a:r>
            <a:endParaRPr kumimoji="0" lang="uk-UA" sz="2933" b="1" i="0" u="none" strike="noStrike" kern="1200" cap="none" spc="0" normalizeH="0" baseline="0" noProof="0">
              <a:ln>
                <a:noFill/>
              </a:ln>
              <a:solidFill>
                <a:srgbClr val="FFFFFF"/>
              </a:solidFill>
              <a:effectLst/>
              <a:uLnTx/>
              <a:uFillTx/>
              <a:latin typeface="Roboto Condensed"/>
              <a:ea typeface="+mn-ea"/>
              <a:cs typeface="+mn-cs"/>
            </a:endParaRPr>
          </a:p>
        </p:txBody>
      </p:sp>
      <p:pic>
        <p:nvPicPr>
          <p:cNvPr id="4" name="Picture Placeholder 3">
            <a:extLst>
              <a:ext uri="{FF2B5EF4-FFF2-40B4-BE49-F238E27FC236}">
                <a16:creationId xmlns:a16="http://schemas.microsoft.com/office/drawing/2014/main" id="{F4D913A4-5335-7841-7153-BE65DE38BA29}"/>
              </a:ext>
            </a:extLst>
          </p:cNvPr>
          <p:cNvPicPr>
            <a:picLocks noGrp="1" noChangeAspect="1"/>
          </p:cNvPicPr>
          <p:nvPr>
            <p:ph type="pic" sz="quarter" idx="11"/>
          </p:nvPr>
        </p:nvPicPr>
        <p:blipFill>
          <a:blip r:embed="rId3"/>
          <a:srcRect/>
          <a:stretch/>
        </p:blipFill>
        <p:spPr/>
      </p:pic>
      <p:pic>
        <p:nvPicPr>
          <p:cNvPr id="12" name="Graphic 11">
            <a:extLst>
              <a:ext uri="{FF2B5EF4-FFF2-40B4-BE49-F238E27FC236}">
                <a16:creationId xmlns:a16="http://schemas.microsoft.com/office/drawing/2014/main" id="{D0B759BE-D12E-6FD5-F826-35A067F1E43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4215" y="6496629"/>
            <a:ext cx="990304" cy="236409"/>
          </a:xfrm>
          <a:prstGeom prst="rect">
            <a:avLst/>
          </a:prstGeom>
        </p:spPr>
      </p:pic>
      <p:sp>
        <p:nvSpPr>
          <p:cNvPr id="16" name="TextBox 15">
            <a:extLst>
              <a:ext uri="{FF2B5EF4-FFF2-40B4-BE49-F238E27FC236}">
                <a16:creationId xmlns:a16="http://schemas.microsoft.com/office/drawing/2014/main" id="{7AA0918A-36EB-F7AA-0B6C-00EE03937843}"/>
              </a:ext>
            </a:extLst>
          </p:cNvPr>
          <p:cNvSpPr txBox="1"/>
          <p:nvPr/>
        </p:nvSpPr>
        <p:spPr>
          <a:xfrm>
            <a:off x="9999998" y="6280586"/>
            <a:ext cx="1225549" cy="297454"/>
          </a:xfrm>
          <a:prstGeom prst="rect">
            <a:avLst/>
          </a:prstGeom>
          <a:noFill/>
        </p:spPr>
        <p:txBody>
          <a:bodyPr wrap="square" rtlCol="0">
            <a:sp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kumimoji="0" lang="en-US" sz="1333" b="0" i="0" u="none" strike="noStrike" kern="1200" cap="none" spc="0" normalizeH="0" baseline="0" noProof="0">
                <a:ln>
                  <a:noFill/>
                </a:ln>
                <a:solidFill>
                  <a:srgbClr val="FFFFFF"/>
                </a:solidFill>
                <a:effectLst/>
                <a:uLnTx/>
                <a:uFillTx/>
                <a:latin typeface="Roboto"/>
                <a:ea typeface="+mn-ea"/>
                <a:cs typeface="+mn-cs"/>
              </a:rPr>
              <a:t>Intellua</a:t>
            </a:r>
          </a:p>
        </p:txBody>
      </p:sp>
      <p:sp>
        <p:nvSpPr>
          <p:cNvPr id="2" name="TextBox 1">
            <a:extLst>
              <a:ext uri="{FF2B5EF4-FFF2-40B4-BE49-F238E27FC236}">
                <a16:creationId xmlns:a16="http://schemas.microsoft.com/office/drawing/2014/main" id="{1C419231-73D7-F44C-A827-6873FC5CE3BA}"/>
              </a:ext>
            </a:extLst>
          </p:cNvPr>
          <p:cNvSpPr txBox="1"/>
          <p:nvPr/>
        </p:nvSpPr>
        <p:spPr>
          <a:xfrm>
            <a:off x="8584017" y="2680856"/>
            <a:ext cx="2348084" cy="297454"/>
          </a:xfrm>
          <a:prstGeom prst="rect">
            <a:avLst/>
          </a:prstGeom>
          <a:noFill/>
        </p:spPr>
        <p:txBody>
          <a:bodyPr wrap="square" rtlCol="0">
            <a:spAutoFit/>
          </a:bodyPr>
          <a:lstStyle/>
          <a:p>
            <a:pPr algn="r" defTabSz="914446">
              <a:defRPr/>
            </a:pPr>
            <a:r>
              <a:rPr lang="en-US" sz="1333">
                <a:solidFill>
                  <a:srgbClr val="FFFFFF"/>
                </a:solidFill>
                <a:latin typeface="Roboto"/>
              </a:rPr>
              <a:t>Venture Owner @ Intellua</a:t>
            </a:r>
          </a:p>
        </p:txBody>
      </p:sp>
    </p:spTree>
    <p:extLst>
      <p:ext uri="{BB962C8B-B14F-4D97-AF65-F5344CB8AC3E}">
        <p14:creationId xmlns:p14="http://schemas.microsoft.com/office/powerpoint/2010/main" val="1862152293"/>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529828" y="431304"/>
            <a:ext cx="5168702" cy="520403"/>
          </a:xfrm>
          <a:prstGeom prst="rect">
            <a:avLst/>
          </a:prstGeom>
          <a:noFill/>
          <a:ln/>
        </p:spPr>
        <p:txBody>
          <a:bodyPr wrap="none" lIns="0" tIns="0" rIns="0" bIns="0" rtlCol="0" anchor="t"/>
          <a:lstStyle/>
          <a:p>
            <a:pPr>
              <a:lnSpc>
                <a:spcPts val="4083"/>
              </a:lnSpc>
            </a:pPr>
            <a:r>
              <a:rPr lang="en-US" sz="3250" b="1" kern="0" spc="-66">
                <a:solidFill>
                  <a:srgbClr val="F95F88"/>
                </a:solidFill>
                <a:latin typeface="Petrona Bold" pitchFamily="34" charset="0"/>
                <a:ea typeface="Petrona Bold" pitchFamily="34" charset="-122"/>
                <a:cs typeface="Petrona Bold" pitchFamily="34" charset="-120"/>
              </a:rPr>
              <a:t>Best Practices &amp; Limitations</a:t>
            </a:r>
            <a:endParaRPr lang="en-US" sz="3250"/>
          </a:p>
        </p:txBody>
      </p:sp>
      <p:sp>
        <p:nvSpPr>
          <p:cNvPr id="4" name="Shape 1"/>
          <p:cNvSpPr/>
          <p:nvPr/>
        </p:nvSpPr>
        <p:spPr>
          <a:xfrm>
            <a:off x="700087" y="1178719"/>
            <a:ext cx="19050" cy="5247878"/>
          </a:xfrm>
          <a:prstGeom prst="roundRect">
            <a:avLst>
              <a:gd name="adj" fmla="val 333756"/>
            </a:avLst>
          </a:prstGeom>
          <a:solidFill>
            <a:srgbClr val="C6BDDA"/>
          </a:solidFill>
          <a:ln/>
        </p:spPr>
        <p:txBody>
          <a:bodyPr/>
          <a:lstStyle/>
          <a:p>
            <a:endParaRPr lang="en-US" sz="1500"/>
          </a:p>
        </p:txBody>
      </p:sp>
      <p:sp>
        <p:nvSpPr>
          <p:cNvPr id="5" name="Shape 2"/>
          <p:cNvSpPr/>
          <p:nvPr/>
        </p:nvSpPr>
        <p:spPr>
          <a:xfrm>
            <a:off x="851297" y="1509713"/>
            <a:ext cx="454124" cy="19050"/>
          </a:xfrm>
          <a:prstGeom prst="roundRect">
            <a:avLst>
              <a:gd name="adj" fmla="val 333756"/>
            </a:avLst>
          </a:prstGeom>
          <a:solidFill>
            <a:srgbClr val="C6BDDA"/>
          </a:solidFill>
          <a:ln/>
        </p:spPr>
        <p:txBody>
          <a:bodyPr/>
          <a:lstStyle/>
          <a:p>
            <a:endParaRPr lang="en-US" sz="1500"/>
          </a:p>
        </p:txBody>
      </p:sp>
      <p:sp>
        <p:nvSpPr>
          <p:cNvPr id="6" name="Shape 3"/>
          <p:cNvSpPr/>
          <p:nvPr/>
        </p:nvSpPr>
        <p:spPr>
          <a:xfrm>
            <a:off x="529829" y="1348979"/>
            <a:ext cx="340519" cy="340519"/>
          </a:xfrm>
          <a:prstGeom prst="roundRect">
            <a:avLst>
              <a:gd name="adj" fmla="val 18672"/>
            </a:avLst>
          </a:prstGeom>
          <a:solidFill>
            <a:srgbClr val="E0D7F4"/>
          </a:solidFill>
          <a:ln w="7620">
            <a:solidFill>
              <a:srgbClr val="C6BDDA"/>
            </a:solidFill>
            <a:prstDash val="solid"/>
          </a:ln>
        </p:spPr>
        <p:txBody>
          <a:bodyPr/>
          <a:lstStyle/>
          <a:p>
            <a:endParaRPr lang="en-US" sz="1500"/>
          </a:p>
        </p:txBody>
      </p:sp>
      <p:pic>
        <p:nvPicPr>
          <p:cNvPr id="7" name="Image 1" descr="preencoded.png"/>
          <p:cNvPicPr>
            <a:picLocks noChangeAspect="1"/>
          </p:cNvPicPr>
          <p:nvPr/>
        </p:nvPicPr>
        <p:blipFill>
          <a:blip r:embed="rId4"/>
          <a:stretch>
            <a:fillRect/>
          </a:stretch>
        </p:blipFill>
        <p:spPr>
          <a:xfrm>
            <a:off x="575221" y="1363167"/>
            <a:ext cx="249733" cy="312143"/>
          </a:xfrm>
          <a:prstGeom prst="rect">
            <a:avLst/>
          </a:prstGeom>
        </p:spPr>
      </p:pic>
      <p:sp>
        <p:nvSpPr>
          <p:cNvPr id="8" name="Text 4"/>
          <p:cNvSpPr/>
          <p:nvPr/>
        </p:nvSpPr>
        <p:spPr>
          <a:xfrm>
            <a:off x="1457028" y="1330027"/>
            <a:ext cx="2558753" cy="260152"/>
          </a:xfrm>
          <a:prstGeom prst="rect">
            <a:avLst/>
          </a:prstGeom>
          <a:noFill/>
          <a:ln/>
        </p:spPr>
        <p:txBody>
          <a:bodyPr wrap="none" lIns="0" tIns="0" rIns="0" bIns="0" rtlCol="0" anchor="t"/>
          <a:lstStyle/>
          <a:p>
            <a:pPr>
              <a:lnSpc>
                <a:spcPts val="2042"/>
              </a:lnSpc>
            </a:pPr>
            <a:r>
              <a:rPr lang="en-US" sz="1625" b="1" kern="0" spc="-32">
                <a:solidFill>
                  <a:srgbClr val="272525"/>
                </a:solidFill>
                <a:latin typeface="Petrona Bold" pitchFamily="34" charset="0"/>
                <a:ea typeface="Petrona Bold" pitchFamily="34" charset="-122"/>
                <a:cs typeface="Petrona Bold" pitchFamily="34" charset="-120"/>
              </a:rPr>
              <a:t>Choose the Right Technique</a:t>
            </a:r>
            <a:endParaRPr lang="en-US" sz="1625"/>
          </a:p>
        </p:txBody>
      </p:sp>
      <p:sp>
        <p:nvSpPr>
          <p:cNvPr id="9" name="Text 5"/>
          <p:cNvSpPr/>
          <p:nvPr/>
        </p:nvSpPr>
        <p:spPr>
          <a:xfrm>
            <a:off x="1457028" y="1680965"/>
            <a:ext cx="5633144" cy="484386"/>
          </a:xfrm>
          <a:prstGeom prst="rect">
            <a:avLst/>
          </a:prstGeom>
          <a:noFill/>
          <a:ln/>
        </p:spPr>
        <p:txBody>
          <a:bodyPr wrap="square" lIns="0" tIns="0" rIns="0" bIns="0" rtlCol="0" anchor="t"/>
          <a:lstStyle/>
          <a:p>
            <a:pPr>
              <a:lnSpc>
                <a:spcPts val="1875"/>
              </a:lnSpc>
            </a:pPr>
            <a:r>
              <a:rPr lang="en-US" sz="1167" kern="0" spc="-24">
                <a:solidFill>
                  <a:srgbClr val="272525"/>
                </a:solidFill>
                <a:latin typeface="Inter" pitchFamily="34" charset="0"/>
                <a:ea typeface="Inter" pitchFamily="34" charset="-122"/>
                <a:cs typeface="Inter" pitchFamily="34" charset="-120"/>
              </a:rPr>
              <a:t>Select zero-shot for simple tasks, one-shot for tasks needing specific guidance, and few-shot for complex tasks requiring multiple examples to establish patterns.</a:t>
            </a:r>
            <a:endParaRPr lang="en-US" sz="1167"/>
          </a:p>
        </p:txBody>
      </p:sp>
      <p:sp>
        <p:nvSpPr>
          <p:cNvPr id="10" name="Shape 6"/>
          <p:cNvSpPr/>
          <p:nvPr/>
        </p:nvSpPr>
        <p:spPr>
          <a:xfrm>
            <a:off x="851297" y="2798961"/>
            <a:ext cx="454124" cy="19050"/>
          </a:xfrm>
          <a:prstGeom prst="roundRect">
            <a:avLst>
              <a:gd name="adj" fmla="val 333756"/>
            </a:avLst>
          </a:prstGeom>
          <a:solidFill>
            <a:srgbClr val="C6BDDA"/>
          </a:solidFill>
          <a:ln/>
        </p:spPr>
        <p:txBody>
          <a:bodyPr/>
          <a:lstStyle/>
          <a:p>
            <a:endParaRPr lang="en-US" sz="1500"/>
          </a:p>
        </p:txBody>
      </p:sp>
      <p:sp>
        <p:nvSpPr>
          <p:cNvPr id="11" name="Shape 7"/>
          <p:cNvSpPr/>
          <p:nvPr/>
        </p:nvSpPr>
        <p:spPr>
          <a:xfrm>
            <a:off x="529829" y="2638227"/>
            <a:ext cx="340519" cy="340519"/>
          </a:xfrm>
          <a:prstGeom prst="roundRect">
            <a:avLst>
              <a:gd name="adj" fmla="val 18672"/>
            </a:avLst>
          </a:prstGeom>
          <a:solidFill>
            <a:srgbClr val="E0D7F4"/>
          </a:solidFill>
          <a:ln w="7620">
            <a:solidFill>
              <a:srgbClr val="C6BDDA"/>
            </a:solidFill>
            <a:prstDash val="solid"/>
          </a:ln>
        </p:spPr>
        <p:txBody>
          <a:bodyPr/>
          <a:lstStyle/>
          <a:p>
            <a:endParaRPr lang="en-US" sz="1500"/>
          </a:p>
        </p:txBody>
      </p:sp>
      <p:pic>
        <p:nvPicPr>
          <p:cNvPr id="12" name="Image 2" descr="preencoded.png"/>
          <p:cNvPicPr>
            <a:picLocks noChangeAspect="1"/>
          </p:cNvPicPr>
          <p:nvPr/>
        </p:nvPicPr>
        <p:blipFill>
          <a:blip r:embed="rId5"/>
          <a:stretch>
            <a:fillRect/>
          </a:stretch>
        </p:blipFill>
        <p:spPr>
          <a:xfrm>
            <a:off x="575221" y="2652415"/>
            <a:ext cx="249733" cy="312143"/>
          </a:xfrm>
          <a:prstGeom prst="rect">
            <a:avLst/>
          </a:prstGeom>
        </p:spPr>
      </p:pic>
      <p:sp>
        <p:nvSpPr>
          <p:cNvPr id="13" name="Text 8"/>
          <p:cNvSpPr/>
          <p:nvPr/>
        </p:nvSpPr>
        <p:spPr>
          <a:xfrm>
            <a:off x="1457027" y="2619276"/>
            <a:ext cx="2175272" cy="260152"/>
          </a:xfrm>
          <a:prstGeom prst="rect">
            <a:avLst/>
          </a:prstGeom>
          <a:noFill/>
          <a:ln/>
        </p:spPr>
        <p:txBody>
          <a:bodyPr wrap="none" lIns="0" tIns="0" rIns="0" bIns="0" rtlCol="0" anchor="t"/>
          <a:lstStyle/>
          <a:p>
            <a:pPr>
              <a:lnSpc>
                <a:spcPts val="2042"/>
              </a:lnSpc>
            </a:pPr>
            <a:r>
              <a:rPr lang="en-US" sz="1625" b="1" kern="0" spc="-32">
                <a:solidFill>
                  <a:srgbClr val="272525"/>
                </a:solidFill>
                <a:latin typeface="Petrona Bold" pitchFamily="34" charset="0"/>
                <a:ea typeface="Petrona Bold" pitchFamily="34" charset="-122"/>
                <a:cs typeface="Petrona Bold" pitchFamily="34" charset="-120"/>
              </a:rPr>
              <a:t>Structure Your Prompts</a:t>
            </a:r>
            <a:endParaRPr lang="en-US" sz="1625"/>
          </a:p>
        </p:txBody>
      </p:sp>
      <p:sp>
        <p:nvSpPr>
          <p:cNvPr id="14" name="Text 9"/>
          <p:cNvSpPr/>
          <p:nvPr/>
        </p:nvSpPr>
        <p:spPr>
          <a:xfrm>
            <a:off x="1457028" y="2970213"/>
            <a:ext cx="5633144" cy="484386"/>
          </a:xfrm>
          <a:prstGeom prst="rect">
            <a:avLst/>
          </a:prstGeom>
          <a:noFill/>
          <a:ln/>
        </p:spPr>
        <p:txBody>
          <a:bodyPr wrap="square" lIns="0" tIns="0" rIns="0" bIns="0" rtlCol="0" anchor="t"/>
          <a:lstStyle/>
          <a:p>
            <a:pPr>
              <a:lnSpc>
                <a:spcPts val="1875"/>
              </a:lnSpc>
            </a:pPr>
            <a:r>
              <a:rPr lang="en-US" sz="1167" kern="0" spc="-24">
                <a:solidFill>
                  <a:srgbClr val="272525"/>
                </a:solidFill>
                <a:latin typeface="Inter" pitchFamily="34" charset="0"/>
                <a:ea typeface="Inter" pitchFamily="34" charset="-122"/>
                <a:cs typeface="Inter" pitchFamily="34" charset="-120"/>
              </a:rPr>
              <a:t>Use consistent formatting like "input: output" for short prompts or "INPUT: input OUTPUT: output" for longer ones to improve legibility.</a:t>
            </a:r>
            <a:endParaRPr lang="en-US" sz="1167"/>
          </a:p>
        </p:txBody>
      </p:sp>
      <p:sp>
        <p:nvSpPr>
          <p:cNvPr id="15" name="Shape 10"/>
          <p:cNvSpPr/>
          <p:nvPr/>
        </p:nvSpPr>
        <p:spPr>
          <a:xfrm>
            <a:off x="851297" y="4088209"/>
            <a:ext cx="454124" cy="19050"/>
          </a:xfrm>
          <a:prstGeom prst="roundRect">
            <a:avLst>
              <a:gd name="adj" fmla="val 333756"/>
            </a:avLst>
          </a:prstGeom>
          <a:solidFill>
            <a:srgbClr val="C6BDDA"/>
          </a:solidFill>
          <a:ln/>
        </p:spPr>
        <p:txBody>
          <a:bodyPr/>
          <a:lstStyle/>
          <a:p>
            <a:endParaRPr lang="en-US" sz="1500"/>
          </a:p>
        </p:txBody>
      </p:sp>
      <p:sp>
        <p:nvSpPr>
          <p:cNvPr id="16" name="Shape 11"/>
          <p:cNvSpPr/>
          <p:nvPr/>
        </p:nvSpPr>
        <p:spPr>
          <a:xfrm>
            <a:off x="529829" y="3927476"/>
            <a:ext cx="340519" cy="340519"/>
          </a:xfrm>
          <a:prstGeom prst="roundRect">
            <a:avLst>
              <a:gd name="adj" fmla="val 18672"/>
            </a:avLst>
          </a:prstGeom>
          <a:solidFill>
            <a:srgbClr val="E0D7F4"/>
          </a:solidFill>
          <a:ln w="7620">
            <a:solidFill>
              <a:srgbClr val="C6BDDA"/>
            </a:solidFill>
            <a:prstDash val="solid"/>
          </a:ln>
        </p:spPr>
        <p:txBody>
          <a:bodyPr/>
          <a:lstStyle/>
          <a:p>
            <a:endParaRPr lang="en-US" sz="1500"/>
          </a:p>
        </p:txBody>
      </p:sp>
      <p:pic>
        <p:nvPicPr>
          <p:cNvPr id="17" name="Image 3" descr="preencoded.png"/>
          <p:cNvPicPr>
            <a:picLocks noChangeAspect="1"/>
          </p:cNvPicPr>
          <p:nvPr/>
        </p:nvPicPr>
        <p:blipFill>
          <a:blip r:embed="rId6"/>
          <a:stretch>
            <a:fillRect/>
          </a:stretch>
        </p:blipFill>
        <p:spPr>
          <a:xfrm>
            <a:off x="575221" y="3941664"/>
            <a:ext cx="249733" cy="312143"/>
          </a:xfrm>
          <a:prstGeom prst="rect">
            <a:avLst/>
          </a:prstGeom>
        </p:spPr>
      </p:pic>
      <p:sp>
        <p:nvSpPr>
          <p:cNvPr id="18" name="Text 12"/>
          <p:cNvSpPr/>
          <p:nvPr/>
        </p:nvSpPr>
        <p:spPr>
          <a:xfrm>
            <a:off x="1457028" y="3908524"/>
            <a:ext cx="2081411" cy="260152"/>
          </a:xfrm>
          <a:prstGeom prst="rect">
            <a:avLst/>
          </a:prstGeom>
          <a:noFill/>
          <a:ln/>
        </p:spPr>
        <p:txBody>
          <a:bodyPr wrap="none" lIns="0" tIns="0" rIns="0" bIns="0" rtlCol="0" anchor="t"/>
          <a:lstStyle/>
          <a:p>
            <a:pPr>
              <a:lnSpc>
                <a:spcPts val="2042"/>
              </a:lnSpc>
            </a:pPr>
            <a:r>
              <a:rPr lang="en-US" sz="1625" b="1" kern="0" spc="-32">
                <a:solidFill>
                  <a:srgbClr val="272525"/>
                </a:solidFill>
                <a:latin typeface="Petrona Bold" pitchFamily="34" charset="0"/>
                <a:ea typeface="Petrona Bold" pitchFamily="34" charset="-122"/>
                <a:cs typeface="Petrona Bold" pitchFamily="34" charset="-120"/>
              </a:rPr>
              <a:t>Consider Limitations</a:t>
            </a:r>
            <a:endParaRPr lang="en-US" sz="1625"/>
          </a:p>
        </p:txBody>
      </p:sp>
      <p:sp>
        <p:nvSpPr>
          <p:cNvPr id="19" name="Text 13"/>
          <p:cNvSpPr/>
          <p:nvPr/>
        </p:nvSpPr>
        <p:spPr>
          <a:xfrm>
            <a:off x="1457028" y="4259461"/>
            <a:ext cx="5633144" cy="726579"/>
          </a:xfrm>
          <a:prstGeom prst="rect">
            <a:avLst/>
          </a:prstGeom>
          <a:noFill/>
          <a:ln/>
        </p:spPr>
        <p:txBody>
          <a:bodyPr wrap="square" lIns="0" tIns="0" rIns="0" bIns="0" rtlCol="0" anchor="t"/>
          <a:lstStyle/>
          <a:p>
            <a:pPr>
              <a:lnSpc>
                <a:spcPts val="1875"/>
              </a:lnSpc>
            </a:pPr>
            <a:r>
              <a:rPr lang="en-US" sz="1167" kern="0" spc="-24">
                <a:solidFill>
                  <a:srgbClr val="272525"/>
                </a:solidFill>
                <a:latin typeface="Inter" pitchFamily="34" charset="0"/>
                <a:ea typeface="Inter" pitchFamily="34" charset="-122"/>
                <a:cs typeface="Inter" pitchFamily="34" charset="-120"/>
              </a:rPr>
              <a:t>Be aware of context window constraints limiting example numbers, potential overgeneralization with similar examples, and the model focusing on superficial patterns.</a:t>
            </a:r>
            <a:endParaRPr lang="en-US" sz="1167"/>
          </a:p>
        </p:txBody>
      </p:sp>
      <p:sp>
        <p:nvSpPr>
          <p:cNvPr id="20" name="Shape 14"/>
          <p:cNvSpPr/>
          <p:nvPr/>
        </p:nvSpPr>
        <p:spPr>
          <a:xfrm>
            <a:off x="851297" y="5619651"/>
            <a:ext cx="454124" cy="19050"/>
          </a:xfrm>
          <a:prstGeom prst="roundRect">
            <a:avLst>
              <a:gd name="adj" fmla="val 333756"/>
            </a:avLst>
          </a:prstGeom>
          <a:solidFill>
            <a:srgbClr val="C6BDDA"/>
          </a:solidFill>
          <a:ln/>
        </p:spPr>
        <p:txBody>
          <a:bodyPr/>
          <a:lstStyle/>
          <a:p>
            <a:endParaRPr lang="en-US" sz="1500"/>
          </a:p>
        </p:txBody>
      </p:sp>
      <p:sp>
        <p:nvSpPr>
          <p:cNvPr id="21" name="Shape 15"/>
          <p:cNvSpPr/>
          <p:nvPr/>
        </p:nvSpPr>
        <p:spPr>
          <a:xfrm>
            <a:off x="529829" y="5458917"/>
            <a:ext cx="340519" cy="340519"/>
          </a:xfrm>
          <a:prstGeom prst="roundRect">
            <a:avLst>
              <a:gd name="adj" fmla="val 18672"/>
            </a:avLst>
          </a:prstGeom>
          <a:solidFill>
            <a:srgbClr val="E0D7F4"/>
          </a:solidFill>
          <a:ln w="7620">
            <a:solidFill>
              <a:srgbClr val="C6BDDA"/>
            </a:solidFill>
            <a:prstDash val="solid"/>
          </a:ln>
        </p:spPr>
        <p:txBody>
          <a:bodyPr/>
          <a:lstStyle/>
          <a:p>
            <a:endParaRPr lang="en-US" sz="1500"/>
          </a:p>
        </p:txBody>
      </p:sp>
      <p:pic>
        <p:nvPicPr>
          <p:cNvPr id="22" name="Image 4" descr="preencoded.png"/>
          <p:cNvPicPr>
            <a:picLocks noChangeAspect="1"/>
          </p:cNvPicPr>
          <p:nvPr/>
        </p:nvPicPr>
        <p:blipFill>
          <a:blip r:embed="rId7"/>
          <a:stretch>
            <a:fillRect/>
          </a:stretch>
        </p:blipFill>
        <p:spPr>
          <a:xfrm>
            <a:off x="575221" y="5473105"/>
            <a:ext cx="249733" cy="312143"/>
          </a:xfrm>
          <a:prstGeom prst="rect">
            <a:avLst/>
          </a:prstGeom>
        </p:spPr>
      </p:pic>
      <p:sp>
        <p:nvSpPr>
          <p:cNvPr id="23" name="Text 16"/>
          <p:cNvSpPr/>
          <p:nvPr/>
        </p:nvSpPr>
        <p:spPr>
          <a:xfrm>
            <a:off x="1457028" y="5439966"/>
            <a:ext cx="2124769" cy="260152"/>
          </a:xfrm>
          <a:prstGeom prst="rect">
            <a:avLst/>
          </a:prstGeom>
          <a:noFill/>
          <a:ln/>
        </p:spPr>
        <p:txBody>
          <a:bodyPr wrap="none" lIns="0" tIns="0" rIns="0" bIns="0" rtlCol="0" anchor="t"/>
          <a:lstStyle/>
          <a:p>
            <a:pPr>
              <a:lnSpc>
                <a:spcPts val="2042"/>
              </a:lnSpc>
            </a:pPr>
            <a:r>
              <a:rPr lang="en-US" sz="1625" b="1" kern="0" spc="-32">
                <a:solidFill>
                  <a:srgbClr val="272525"/>
                </a:solidFill>
                <a:latin typeface="Petrona Bold" pitchFamily="34" charset="0"/>
                <a:ea typeface="Petrona Bold" pitchFamily="34" charset="-122"/>
                <a:cs typeface="Petrona Bold" pitchFamily="34" charset="-120"/>
              </a:rPr>
              <a:t>Experiment and Iterate</a:t>
            </a:r>
            <a:endParaRPr lang="en-US" sz="1625"/>
          </a:p>
        </p:txBody>
      </p:sp>
      <p:sp>
        <p:nvSpPr>
          <p:cNvPr id="24" name="Text 17"/>
          <p:cNvSpPr/>
          <p:nvPr/>
        </p:nvSpPr>
        <p:spPr>
          <a:xfrm>
            <a:off x="1457028" y="5790903"/>
            <a:ext cx="5633144" cy="484386"/>
          </a:xfrm>
          <a:prstGeom prst="rect">
            <a:avLst/>
          </a:prstGeom>
          <a:noFill/>
          <a:ln/>
        </p:spPr>
        <p:txBody>
          <a:bodyPr wrap="square" lIns="0" tIns="0" rIns="0" bIns="0" rtlCol="0" anchor="t"/>
          <a:lstStyle/>
          <a:p>
            <a:pPr>
              <a:lnSpc>
                <a:spcPts val="1875"/>
              </a:lnSpc>
            </a:pPr>
            <a:r>
              <a:rPr lang="en-US" sz="1167" kern="0" spc="-24">
                <a:solidFill>
                  <a:srgbClr val="272525"/>
                </a:solidFill>
                <a:latin typeface="Inter" pitchFamily="34" charset="0"/>
                <a:ea typeface="Inter" pitchFamily="34" charset="-122"/>
                <a:cs typeface="Inter" pitchFamily="34" charset="-120"/>
              </a:rPr>
              <a:t>Test different prompt structures and example counts to find what works best for your specific use case.</a:t>
            </a:r>
            <a:endParaRPr lang="en-US" sz="1167"/>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FB367-DFB9-3AF8-E9D9-32932797D17D}"/>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19EA4012-18C6-27DF-BEDB-8E8F1019BA5B}"/>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31143403-F18D-C6FA-D181-DA82A7C498F9}"/>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rPr>
              <a:t>AI Assisted Features</a:t>
            </a:r>
            <a:endParaRPr kumimoji="0" lang="ru-RU"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2966541897"/>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5CBFB5-E2E7-B9D6-C548-731A5F0175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98B4F3-4194-849B-A8B1-D61738C0486D}"/>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AI Tooling architecture</a:t>
            </a:r>
            <a:endParaRPr lang="en-US">
              <a:cs typeface="Roboto Condensed"/>
            </a:endParaRPr>
          </a:p>
        </p:txBody>
      </p:sp>
      <p:pic>
        <p:nvPicPr>
          <p:cNvPr id="6" name="Afbeelding 5" descr="Afbeelding met tekst, diagram, schermopname, cirkel&#10;&#10;Door AI gegenereerde inhoud is mogelijk onjuist.">
            <a:extLst>
              <a:ext uri="{FF2B5EF4-FFF2-40B4-BE49-F238E27FC236}">
                <a16:creationId xmlns:a16="http://schemas.microsoft.com/office/drawing/2014/main" id="{F8598725-93F2-FAD1-361B-3E2882369F71}"/>
              </a:ext>
            </a:extLst>
          </p:cNvPr>
          <p:cNvPicPr>
            <a:picLocks noChangeAspect="1"/>
          </p:cNvPicPr>
          <p:nvPr/>
        </p:nvPicPr>
        <p:blipFill>
          <a:blip r:embed="rId2"/>
          <a:stretch>
            <a:fillRect/>
          </a:stretch>
        </p:blipFill>
        <p:spPr>
          <a:xfrm>
            <a:off x="0" y="1570271"/>
            <a:ext cx="12192000" cy="3717457"/>
          </a:xfrm>
          <a:prstGeom prst="rect">
            <a:avLst/>
          </a:prstGeom>
        </p:spPr>
      </p:pic>
    </p:spTree>
    <p:extLst>
      <p:ext uri="{BB962C8B-B14F-4D97-AF65-F5344CB8AC3E}">
        <p14:creationId xmlns:p14="http://schemas.microsoft.com/office/powerpoint/2010/main" val="38155438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B7EB2-968A-17F7-4A97-51BF2DB58D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0DA31D-D111-8AB1-65DE-E0AD15D71392}"/>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IDE </a:t>
            </a:r>
            <a:r>
              <a:rPr lang="en-US" err="1">
                <a:ea typeface="Roboto Condensed"/>
                <a:cs typeface="Roboto Condensed"/>
              </a:rPr>
              <a:t>karakteristieken</a:t>
            </a:r>
            <a:r>
              <a:rPr lang="en-US">
                <a:ea typeface="Roboto Condensed"/>
                <a:cs typeface="Roboto Condensed"/>
              </a:rPr>
              <a:t> </a:t>
            </a:r>
            <a:endParaRPr lang="en-US">
              <a:cs typeface="Roboto Condensed"/>
            </a:endParaRPr>
          </a:p>
        </p:txBody>
      </p:sp>
      <p:sp>
        <p:nvSpPr>
          <p:cNvPr id="5" name="Tekstvak 4">
            <a:extLst>
              <a:ext uri="{FF2B5EF4-FFF2-40B4-BE49-F238E27FC236}">
                <a16:creationId xmlns:a16="http://schemas.microsoft.com/office/drawing/2014/main" id="{398B8147-654B-A688-B65C-3E00BECD84C9}"/>
              </a:ext>
            </a:extLst>
          </p:cNvPr>
          <p:cNvSpPr txBox="1"/>
          <p:nvPr/>
        </p:nvSpPr>
        <p:spPr>
          <a:xfrm>
            <a:off x="447412" y="1342238"/>
            <a:ext cx="10682559"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AutoNum type="arabicPeriod"/>
            </a:pPr>
            <a:r>
              <a:rPr lang="nl-NL" sz="2000" b="1" dirty="0">
                <a:ea typeface="+mn-lt"/>
                <a:cs typeface="+mn-lt"/>
              </a:rPr>
              <a:t>Features </a:t>
            </a:r>
            <a:endParaRPr lang="nl-NL" b="1" dirty="0">
              <a:ea typeface="Roboto"/>
              <a:cs typeface="Roboto"/>
            </a:endParaRPr>
          </a:p>
          <a:p>
            <a:pPr marL="800100" lvl="1" indent="-342900">
              <a:buFont typeface="Arial"/>
              <a:buChar char="•"/>
            </a:pPr>
            <a:r>
              <a:rPr lang="nl-NL" sz="2000" err="1">
                <a:ea typeface="+mn-lt"/>
                <a:cs typeface="+mn-lt"/>
              </a:rPr>
              <a:t>Autocomplete</a:t>
            </a:r>
            <a:endParaRPr lang="nl-NL" sz="2000">
              <a:ea typeface="+mn-lt"/>
              <a:cs typeface="+mn-lt"/>
            </a:endParaRPr>
          </a:p>
          <a:p>
            <a:pPr marL="800100" lvl="1" indent="-342900">
              <a:buFont typeface="Arial"/>
              <a:buChar char="•"/>
            </a:pPr>
            <a:r>
              <a:rPr lang="nl-NL" sz="2000" err="1">
                <a:ea typeface="+mn-lt"/>
                <a:cs typeface="+mn-lt"/>
              </a:rPr>
              <a:t>ask</a:t>
            </a:r>
            <a:r>
              <a:rPr lang="nl-NL" sz="2000" dirty="0">
                <a:ea typeface="+mn-lt"/>
                <a:cs typeface="+mn-lt"/>
              </a:rPr>
              <a:t>/</a:t>
            </a:r>
            <a:r>
              <a:rPr lang="nl-NL" sz="2000" err="1">
                <a:ea typeface="+mn-lt"/>
                <a:cs typeface="+mn-lt"/>
              </a:rPr>
              <a:t>edit</a:t>
            </a:r>
            <a:r>
              <a:rPr lang="nl-NL" sz="2000" dirty="0">
                <a:ea typeface="+mn-lt"/>
                <a:cs typeface="+mn-lt"/>
              </a:rPr>
              <a:t>/agent mode</a:t>
            </a:r>
            <a:endParaRPr lang="nl-NL" dirty="0">
              <a:ea typeface="Roboto"/>
              <a:cs typeface="Roboto"/>
            </a:endParaRPr>
          </a:p>
          <a:p>
            <a:pPr marL="800100" lvl="1" indent="-342900">
              <a:buFont typeface="Arial"/>
              <a:buChar char="•"/>
            </a:pPr>
            <a:r>
              <a:rPr lang="nl-NL" sz="2000" dirty="0">
                <a:ea typeface="+mn-lt"/>
                <a:cs typeface="+mn-lt"/>
              </a:rPr>
              <a:t>MCP support</a:t>
            </a:r>
            <a:endParaRPr lang="nl-NL" dirty="0">
              <a:ea typeface="Roboto"/>
              <a:cs typeface="Roboto"/>
            </a:endParaRPr>
          </a:p>
          <a:p>
            <a:r>
              <a:rPr lang="nl-NL" sz="2000" b="1" dirty="0">
                <a:ea typeface="+mn-lt"/>
                <a:cs typeface="+mn-lt"/>
              </a:rPr>
              <a:t>2. Context management</a:t>
            </a:r>
            <a:endParaRPr lang="nl-NL" b="1" dirty="0">
              <a:ea typeface="Roboto"/>
              <a:cs typeface="Roboto"/>
            </a:endParaRPr>
          </a:p>
          <a:p>
            <a:pPr marL="800100" lvl="1" indent="-342900">
              <a:buFont typeface="Arial"/>
              <a:buChar char="•"/>
            </a:pPr>
            <a:r>
              <a:rPr lang="nl-NL" sz="2000" err="1">
                <a:ea typeface="+mn-lt"/>
                <a:cs typeface="+mn-lt"/>
              </a:rPr>
              <a:t>Custom</a:t>
            </a:r>
            <a:r>
              <a:rPr lang="nl-NL" sz="2000" dirty="0">
                <a:ea typeface="+mn-lt"/>
                <a:cs typeface="+mn-lt"/>
              </a:rPr>
              <a:t> modes</a:t>
            </a:r>
            <a:endParaRPr lang="nl-NL" dirty="0">
              <a:ea typeface="Roboto"/>
              <a:cs typeface="Roboto"/>
            </a:endParaRPr>
          </a:p>
          <a:p>
            <a:pPr marL="800100" lvl="1" indent="-342900">
              <a:buFont typeface="Arial"/>
              <a:buChar char="•"/>
            </a:pPr>
            <a:r>
              <a:rPr lang="nl-NL" sz="2000" err="1">
                <a:ea typeface="+mn-lt"/>
                <a:cs typeface="+mn-lt"/>
              </a:rPr>
              <a:t>Instruction</a:t>
            </a:r>
            <a:r>
              <a:rPr lang="nl-NL" sz="2000" dirty="0">
                <a:ea typeface="+mn-lt"/>
                <a:cs typeface="+mn-lt"/>
              </a:rPr>
              <a:t> / </a:t>
            </a:r>
            <a:r>
              <a:rPr lang="nl-NL" sz="2000" err="1">
                <a:ea typeface="+mn-lt"/>
                <a:cs typeface="+mn-lt"/>
              </a:rPr>
              <a:t>rule</a:t>
            </a:r>
            <a:r>
              <a:rPr lang="nl-NL" sz="2000" dirty="0">
                <a:ea typeface="+mn-lt"/>
                <a:cs typeface="+mn-lt"/>
              </a:rPr>
              <a:t> / prompt files</a:t>
            </a:r>
            <a:endParaRPr lang="nl-NL" dirty="0">
              <a:ea typeface="Roboto"/>
              <a:cs typeface="Roboto"/>
            </a:endParaRPr>
          </a:p>
          <a:p>
            <a:r>
              <a:rPr lang="nl-NL" sz="2000" dirty="0">
                <a:ea typeface="+mn-lt"/>
                <a:cs typeface="+mn-lt"/>
              </a:rPr>
              <a:t>3. </a:t>
            </a:r>
            <a:r>
              <a:rPr lang="nl-NL" sz="2000" b="1" dirty="0">
                <a:ea typeface="+mn-lt"/>
                <a:cs typeface="+mn-lt"/>
              </a:rPr>
              <a:t>System prompt</a:t>
            </a:r>
            <a:endParaRPr lang="nl-NL" b="1" dirty="0">
              <a:ea typeface="Roboto"/>
              <a:cs typeface="Roboto"/>
            </a:endParaRPr>
          </a:p>
          <a:p>
            <a:r>
              <a:rPr lang="nl-NL" sz="2000" dirty="0">
                <a:ea typeface="+mn-lt"/>
                <a:cs typeface="+mn-lt"/>
              </a:rPr>
              <a:t>4. </a:t>
            </a:r>
            <a:r>
              <a:rPr lang="nl-NL" sz="2000" b="1" dirty="0">
                <a:ea typeface="+mn-lt"/>
                <a:cs typeface="+mn-lt"/>
              </a:rPr>
              <a:t>Privacy beleid</a:t>
            </a:r>
            <a:endParaRPr lang="nl-NL" b="1" dirty="0"/>
          </a:p>
        </p:txBody>
      </p:sp>
    </p:spTree>
    <p:extLst>
      <p:ext uri="{BB962C8B-B14F-4D97-AF65-F5344CB8AC3E}">
        <p14:creationId xmlns:p14="http://schemas.microsoft.com/office/powerpoint/2010/main" val="12337141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050B65C-CB9E-1318-5960-E704EADA92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254774-B81B-F1A4-2F62-0425079AEE35}"/>
              </a:ext>
            </a:extLst>
          </p:cNvPr>
          <p:cNvSpPr>
            <a:spLocks noGrp="1"/>
          </p:cNvSpPr>
          <p:nvPr>
            <p:ph type="title"/>
          </p:nvPr>
        </p:nvSpPr>
        <p:spPr/>
        <p:txBody>
          <a:bodyPr wrap="square" lIns="91440" tIns="45720" rIns="91440" bIns="45720" rtlCol="0" anchor="t">
            <a:spAutoFit/>
          </a:bodyPr>
          <a:lstStyle/>
          <a:p>
            <a:r>
              <a:rPr lang="en-US" err="1">
                <a:ea typeface="Roboto Condensed"/>
                <a:cs typeface="Roboto Condensed"/>
              </a:rPr>
              <a:t>Jetbrains</a:t>
            </a:r>
            <a:r>
              <a:rPr lang="en-US">
                <a:ea typeface="Roboto Condensed"/>
                <a:cs typeface="Roboto Condensed"/>
              </a:rPr>
              <a:t> AI</a:t>
            </a:r>
            <a:endParaRPr lang="en-US">
              <a:cs typeface="Roboto Condensed"/>
            </a:endParaRPr>
          </a:p>
        </p:txBody>
      </p:sp>
      <p:sp>
        <p:nvSpPr>
          <p:cNvPr id="5" name="Tekstvak 4">
            <a:extLst>
              <a:ext uri="{FF2B5EF4-FFF2-40B4-BE49-F238E27FC236}">
                <a16:creationId xmlns:a16="http://schemas.microsoft.com/office/drawing/2014/main" id="{D8300F8C-2C98-0703-4389-29BB5A9E8FB4}"/>
              </a:ext>
            </a:extLst>
          </p:cNvPr>
          <p:cNvSpPr txBox="1"/>
          <p:nvPr/>
        </p:nvSpPr>
        <p:spPr>
          <a:xfrm>
            <a:off x="447412" y="1342238"/>
            <a:ext cx="10682559" cy="4708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nl-NL" sz="2000" b="1" u="sng">
                <a:solidFill>
                  <a:schemeClr val="tx2"/>
                </a:solidFill>
                <a:ea typeface="+mn-lt"/>
                <a:cs typeface="+mn-lt"/>
              </a:rPr>
              <a:t>Context Management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Gecentraliseerde </a:t>
            </a:r>
            <a:r>
              <a:rPr lang="nl-NL" sz="2000" err="1">
                <a:solidFill>
                  <a:schemeClr val="tx2"/>
                </a:solidFill>
                <a:ea typeface="+mn-lt"/>
                <a:cs typeface="+mn-lt"/>
              </a:rPr>
              <a:t>instructions</a:t>
            </a:r>
            <a:r>
              <a:rPr lang="nl-NL" sz="2000">
                <a:solidFill>
                  <a:schemeClr val="tx2"/>
                </a:solidFill>
                <a:ea typeface="+mn-lt"/>
                <a:cs typeface="+mn-lt"/>
              </a:rPr>
              <a:t> file</a:t>
            </a:r>
            <a:endParaRPr lang="nl-NL" sz="2000">
              <a:solidFill>
                <a:schemeClr val="tx2"/>
              </a:solidFill>
              <a:ea typeface="Roboto"/>
              <a:cs typeface="Roboto"/>
            </a:endParaRPr>
          </a:p>
          <a:p>
            <a:pPr marL="800100" lvl="1" indent="-342900">
              <a:buFont typeface="Arial"/>
              <a:buChar char="•"/>
            </a:pPr>
            <a:r>
              <a:rPr lang="nl-NL" sz="2000">
                <a:solidFill>
                  <a:schemeClr val="tx2"/>
                </a:solidFill>
                <a:ea typeface="+mn-lt"/>
                <a:cs typeface="+mn-lt"/>
              </a:rPr>
              <a:t>Open tab</a:t>
            </a:r>
          </a:p>
          <a:p>
            <a:pPr marL="800100" lvl="1" indent="-342900">
              <a:buFont typeface="Arial"/>
              <a:buChar char="•"/>
            </a:pPr>
            <a:r>
              <a:rPr lang="nl-NL" sz="2000">
                <a:solidFill>
                  <a:schemeClr val="tx2"/>
                </a:solidFill>
                <a:ea typeface="+mn-lt"/>
                <a:cs typeface="+mn-lt"/>
              </a:rPr>
              <a:t>Manueel files </a:t>
            </a:r>
            <a:r>
              <a:rPr lang="nl-NL" sz="2000" err="1">
                <a:solidFill>
                  <a:schemeClr val="tx2"/>
                </a:solidFill>
                <a:ea typeface="+mn-lt"/>
                <a:cs typeface="+mn-lt"/>
              </a:rPr>
              <a:t>includen</a:t>
            </a:r>
            <a:r>
              <a:rPr lang="nl-NL" sz="2000">
                <a:solidFill>
                  <a:schemeClr val="tx2"/>
                </a:solidFill>
                <a:ea typeface="+mn-lt"/>
                <a:cs typeface="+mn-lt"/>
              </a:rPr>
              <a:t> </a:t>
            </a:r>
          </a:p>
          <a:p>
            <a:pPr marL="342900" indent="-342900">
              <a:buFont typeface="Arial"/>
              <a:buChar char="•"/>
            </a:pPr>
            <a:r>
              <a:rPr lang="nl-NL" sz="2000" b="1" u="sng">
                <a:solidFill>
                  <a:schemeClr val="tx2"/>
                </a:solidFill>
                <a:ea typeface="+mn-lt"/>
                <a:cs typeface="+mn-lt"/>
              </a:rPr>
              <a:t>Features</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err="1">
                <a:solidFill>
                  <a:schemeClr val="tx2"/>
                </a:solidFill>
                <a:ea typeface="+mn-lt"/>
                <a:cs typeface="+mn-lt"/>
              </a:rPr>
              <a:t>Autocomplete</a:t>
            </a:r>
            <a:endParaRPr lang="nl-NL" err="1">
              <a:solidFill>
                <a:schemeClr val="tx2"/>
              </a:solidFill>
              <a:ea typeface="+mn-lt"/>
              <a:cs typeface="+mn-lt"/>
            </a:endParaRPr>
          </a:p>
          <a:p>
            <a:pPr marL="800100" lvl="1" indent="-342900">
              <a:buFont typeface="Arial"/>
              <a:buChar char="•"/>
            </a:pPr>
            <a:r>
              <a:rPr lang="nl-NL" sz="2000">
                <a:solidFill>
                  <a:schemeClr val="tx2"/>
                </a:solidFill>
                <a:ea typeface="+mn-lt"/>
                <a:cs typeface="+mn-lt"/>
              </a:rPr>
              <a:t>Semi MCP support</a:t>
            </a:r>
            <a:endParaRPr lang="nl-NL">
              <a:solidFill>
                <a:schemeClr val="tx2"/>
              </a:solidFill>
              <a:ea typeface="+mn-lt"/>
              <a:cs typeface="+mn-lt"/>
            </a:endParaRPr>
          </a:p>
          <a:p>
            <a:pPr marL="342900" indent="-342900">
              <a:buFont typeface="Arial"/>
              <a:buChar char="•"/>
            </a:pPr>
            <a:r>
              <a:rPr lang="nl-NL" sz="2000" b="1" u="sng">
                <a:solidFill>
                  <a:schemeClr val="tx2"/>
                </a:solidFill>
                <a:ea typeface="+mn-lt"/>
                <a:cs typeface="+mn-lt"/>
              </a:rPr>
              <a:t>System Prompt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Low </a:t>
            </a:r>
            <a:r>
              <a:rPr lang="nl-NL" sz="2000" err="1">
                <a:solidFill>
                  <a:schemeClr val="tx2"/>
                </a:solidFill>
                <a:ea typeface="+mn-lt"/>
                <a:cs typeface="+mn-lt"/>
              </a:rPr>
              <a:t>quality</a:t>
            </a:r>
            <a:endParaRPr lang="nl-NL" err="1">
              <a:solidFill>
                <a:schemeClr val="tx2"/>
              </a:solidFill>
              <a:ea typeface="+mn-lt"/>
              <a:cs typeface="+mn-lt"/>
            </a:endParaRPr>
          </a:p>
          <a:p>
            <a:pPr marL="800100" lvl="1" indent="-342900">
              <a:buFont typeface="Arial"/>
              <a:buChar char="•"/>
            </a:pPr>
            <a:r>
              <a:rPr lang="nl-NL" sz="2000">
                <a:solidFill>
                  <a:schemeClr val="tx2"/>
                </a:solidFill>
                <a:ea typeface="+mn-lt"/>
                <a:cs typeface="+mn-lt"/>
              </a:rPr>
              <a:t>Private</a:t>
            </a:r>
            <a:endParaRPr lang="nl-NL">
              <a:ea typeface="Roboto"/>
              <a:cs typeface="Roboto"/>
            </a:endParaRPr>
          </a:p>
          <a:p>
            <a:pPr marL="342900" indent="-342900">
              <a:buFont typeface="Arial"/>
              <a:buChar char="•"/>
            </a:pPr>
            <a:r>
              <a:rPr lang="nl-NL" sz="2000" b="1" u="sng">
                <a:solidFill>
                  <a:schemeClr val="tx2"/>
                </a:solidFill>
                <a:ea typeface="+mn-lt"/>
                <a:cs typeface="+mn-lt"/>
              </a:rPr>
              <a:t>Privacy</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Data </a:t>
            </a:r>
            <a:r>
              <a:rPr lang="nl-NL" sz="2000" err="1">
                <a:solidFill>
                  <a:schemeClr val="tx2"/>
                </a:solidFill>
                <a:ea typeface="+mn-lt"/>
                <a:cs typeface="+mn-lt"/>
              </a:rPr>
              <a:t>processed</a:t>
            </a:r>
            <a:r>
              <a:rPr lang="nl-NL" sz="2000">
                <a:solidFill>
                  <a:schemeClr val="tx2"/>
                </a:solidFill>
                <a:ea typeface="+mn-lt"/>
                <a:cs typeface="+mn-lt"/>
              </a:rPr>
              <a:t> via:</a:t>
            </a:r>
            <a:endParaRPr lang="nl-NL">
              <a:solidFill>
                <a:schemeClr val="tx2"/>
              </a:solidFill>
              <a:ea typeface="Roboto"/>
              <a:cs typeface="Roboto"/>
            </a:endParaRPr>
          </a:p>
          <a:p>
            <a:pPr marL="1257300" lvl="2" indent="-342900">
              <a:buFont typeface="Arial"/>
              <a:buChar char="•"/>
            </a:pPr>
            <a:r>
              <a:rPr lang="nl-NL" sz="2000" err="1">
                <a:solidFill>
                  <a:schemeClr val="tx2"/>
                </a:solidFill>
                <a:ea typeface="+mn-lt"/>
                <a:cs typeface="+mn-lt"/>
              </a:rPr>
              <a:t>JetBrains</a:t>
            </a:r>
            <a:r>
              <a:rPr lang="nl-NL" sz="2000">
                <a:solidFill>
                  <a:schemeClr val="tx2"/>
                </a:solidFill>
                <a:ea typeface="+mn-lt"/>
                <a:cs typeface="+mn-lt"/>
              </a:rPr>
              <a:t> servers</a:t>
            </a:r>
            <a:endParaRPr lang="nl-NL">
              <a:solidFill>
                <a:schemeClr val="tx2"/>
              </a:solidFill>
              <a:ea typeface="Roboto"/>
              <a:cs typeface="Roboto"/>
            </a:endParaRPr>
          </a:p>
          <a:p>
            <a:pPr marL="1257300" lvl="2" indent="-342900">
              <a:buFont typeface="Arial"/>
              <a:buChar char="•"/>
            </a:pPr>
            <a:r>
              <a:rPr lang="nl-NL" sz="2000">
                <a:solidFill>
                  <a:schemeClr val="tx2"/>
                </a:solidFill>
                <a:ea typeface="+mn-lt"/>
                <a:cs typeface="+mn-lt"/>
              </a:rPr>
              <a:t>LLM servers</a:t>
            </a:r>
            <a:endParaRPr lang="nl-NL">
              <a:solidFill>
                <a:schemeClr val="tx2"/>
              </a:solidFill>
              <a:ea typeface="+mn-lt"/>
              <a:cs typeface="+mn-lt"/>
            </a:endParaRPr>
          </a:p>
          <a:p>
            <a:endParaRPr lang="nl-NL" sz="2000">
              <a:solidFill>
                <a:schemeClr val="tx2"/>
              </a:solidFill>
              <a:ea typeface="Roboto"/>
              <a:cs typeface="Roboto"/>
            </a:endParaRPr>
          </a:p>
        </p:txBody>
      </p:sp>
    </p:spTree>
    <p:extLst>
      <p:ext uri="{BB962C8B-B14F-4D97-AF65-F5344CB8AC3E}">
        <p14:creationId xmlns:p14="http://schemas.microsoft.com/office/powerpoint/2010/main" val="41692242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D7BE905-E268-B645-8DD8-73353BB1AD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F05F3D-2751-5317-8837-C342F4937B98}"/>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Copilot</a:t>
            </a:r>
            <a:endParaRPr lang="en-US">
              <a:cs typeface="Roboto Condensed"/>
            </a:endParaRPr>
          </a:p>
        </p:txBody>
      </p:sp>
      <p:sp>
        <p:nvSpPr>
          <p:cNvPr id="5" name="Tekstvak 4">
            <a:extLst>
              <a:ext uri="{FF2B5EF4-FFF2-40B4-BE49-F238E27FC236}">
                <a16:creationId xmlns:a16="http://schemas.microsoft.com/office/drawing/2014/main" id="{2D94B74C-95FC-483E-469E-8952A1FE5D54}"/>
              </a:ext>
            </a:extLst>
          </p:cNvPr>
          <p:cNvSpPr txBox="1"/>
          <p:nvPr/>
        </p:nvSpPr>
        <p:spPr>
          <a:xfrm>
            <a:off x="447412" y="1342238"/>
            <a:ext cx="10682559" cy="53245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Context Management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Roboto"/>
                <a:cs typeface="Roboto"/>
              </a:rPr>
              <a:t>Gecentraliseerde </a:t>
            </a:r>
            <a:r>
              <a:rPr lang="nl-NL" sz="2000" err="1">
                <a:solidFill>
                  <a:schemeClr val="tx2"/>
                </a:solidFill>
                <a:ea typeface="Roboto"/>
                <a:cs typeface="Roboto"/>
              </a:rPr>
              <a:t>instructions</a:t>
            </a:r>
            <a:r>
              <a:rPr lang="nl-NL" sz="2000">
                <a:solidFill>
                  <a:schemeClr val="tx2"/>
                </a:solidFill>
                <a:ea typeface="Roboto"/>
                <a:cs typeface="Roboto"/>
              </a:rPr>
              <a:t> file met mogelijkheid tot </a:t>
            </a:r>
            <a:r>
              <a:rPr lang="nl-NL" sz="2000" err="1">
                <a:solidFill>
                  <a:schemeClr val="tx2"/>
                </a:solidFill>
                <a:ea typeface="Roboto"/>
                <a:cs typeface="Roboto"/>
              </a:rPr>
              <a:t>chunking</a:t>
            </a:r>
            <a:endParaRPr lang="nl-NL" sz="2000">
              <a:solidFill>
                <a:schemeClr val="tx2"/>
              </a:solidFill>
              <a:ea typeface="Roboto"/>
              <a:cs typeface="Roboto"/>
            </a:endParaRPr>
          </a:p>
          <a:p>
            <a:pPr marL="800100" lvl="1" indent="-342900">
              <a:buFont typeface="Arial"/>
              <a:buChar char="•"/>
            </a:pPr>
            <a:r>
              <a:rPr lang="nl-NL" sz="2000">
                <a:solidFill>
                  <a:schemeClr val="tx2"/>
                </a:solidFill>
                <a:ea typeface="Roboto"/>
                <a:cs typeface="Roboto"/>
              </a:rPr>
              <a:t>Open tab</a:t>
            </a:r>
            <a:endParaRPr lang="nl-NL" sz="2000">
              <a:solidFill>
                <a:srgbClr val="171C30"/>
              </a:solidFill>
              <a:ea typeface="Roboto"/>
              <a:cs typeface="Roboto"/>
            </a:endParaRPr>
          </a:p>
          <a:p>
            <a:pPr marL="800100" lvl="1" indent="-342900">
              <a:buFont typeface="Arial"/>
              <a:buChar char="•"/>
            </a:pPr>
            <a:r>
              <a:rPr lang="nl-NL" sz="2000">
                <a:solidFill>
                  <a:schemeClr val="tx2"/>
                </a:solidFill>
                <a:ea typeface="Roboto"/>
                <a:cs typeface="Roboto"/>
              </a:rPr>
              <a:t>Manueel files </a:t>
            </a:r>
            <a:r>
              <a:rPr lang="nl-NL" sz="2000" err="1">
                <a:solidFill>
                  <a:schemeClr val="tx2"/>
                </a:solidFill>
                <a:ea typeface="Roboto"/>
                <a:cs typeface="Roboto"/>
              </a:rPr>
              <a:t>includen</a:t>
            </a:r>
            <a:r>
              <a:rPr lang="nl-NL" sz="2000">
                <a:solidFill>
                  <a:schemeClr val="tx2"/>
                </a:solidFill>
                <a:ea typeface="Roboto"/>
                <a:cs typeface="Roboto"/>
              </a:rPr>
              <a:t> </a:t>
            </a:r>
            <a:endParaRPr lang="nl-NL">
              <a:solidFill>
                <a:schemeClr val="tx2"/>
              </a:solidFill>
              <a:ea typeface="Roboto"/>
              <a:cs typeface="Roboto"/>
            </a:endParaRPr>
          </a:p>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Features</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err="1">
                <a:solidFill>
                  <a:schemeClr val="tx2"/>
                </a:solidFill>
                <a:ea typeface="+mn-lt"/>
                <a:cs typeface="+mn-lt"/>
              </a:rPr>
              <a:t>Autocomplete</a:t>
            </a:r>
          </a:p>
          <a:p>
            <a:pPr lvl="1">
              <a:buFont typeface="Arial"/>
              <a:buChar char="•"/>
            </a:pPr>
            <a:r>
              <a:rPr lang="nl-NL" sz="2000">
                <a:solidFill>
                  <a:schemeClr val="tx2"/>
                </a:solidFill>
                <a:ea typeface="+mn-lt"/>
                <a:cs typeface="+mn-lt"/>
              </a:rPr>
              <a:t>    MCP support</a:t>
            </a:r>
            <a:endParaRPr lang="nl-NL">
              <a:solidFill>
                <a:schemeClr val="tx2"/>
              </a:solidFill>
              <a:ea typeface="+mn-lt"/>
              <a:cs typeface="+mn-lt"/>
            </a:endParaRPr>
          </a:p>
          <a:p>
            <a:pPr lvl="1">
              <a:buFont typeface="Arial"/>
              <a:buChar char="•"/>
            </a:pPr>
            <a:r>
              <a:rPr lang="nl-NL" sz="2000">
                <a:solidFill>
                  <a:schemeClr val="tx2"/>
                </a:solidFill>
                <a:ea typeface="+mn-lt"/>
                <a:cs typeface="+mn-lt"/>
              </a:rPr>
              <a:t>    Agent mode</a:t>
            </a:r>
            <a:endParaRPr lang="nl-NL">
              <a:solidFill>
                <a:schemeClr val="tx2"/>
              </a:solidFill>
              <a:ea typeface="Roboto"/>
              <a:cs typeface="Roboto"/>
            </a:endParaRPr>
          </a:p>
          <a:p>
            <a:pPr marL="342900" indent="-342900">
              <a:buFont typeface="Arial"/>
              <a:buChar char="•"/>
            </a:pPr>
            <a:r>
              <a:rPr lang="nl-NL" sz="2000" b="1" u="sng">
                <a:solidFill>
                  <a:schemeClr val="tx2"/>
                </a:solidFill>
                <a:ea typeface="+mn-lt"/>
                <a:cs typeface="+mn-lt"/>
              </a:rPr>
              <a:t>System Prompt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Medium </a:t>
            </a:r>
            <a:r>
              <a:rPr lang="nl-NL" sz="2000" err="1">
                <a:solidFill>
                  <a:schemeClr val="tx2"/>
                </a:solidFill>
                <a:ea typeface="+mn-lt"/>
                <a:cs typeface="+mn-lt"/>
              </a:rPr>
              <a:t>quality</a:t>
            </a:r>
            <a:endParaRPr lang="nl-NL" err="1">
              <a:solidFill>
                <a:schemeClr val="tx2"/>
              </a:solidFill>
              <a:ea typeface="+mn-lt"/>
              <a:cs typeface="+mn-lt"/>
            </a:endParaRPr>
          </a:p>
          <a:p>
            <a:pPr marL="800100" lvl="1" indent="-342900">
              <a:buFont typeface="Arial"/>
              <a:buChar char="•"/>
            </a:pPr>
            <a:r>
              <a:rPr lang="nl-NL" sz="2000">
                <a:solidFill>
                  <a:schemeClr val="tx2"/>
                </a:solidFill>
                <a:ea typeface="+mn-lt"/>
                <a:cs typeface="+mn-lt"/>
              </a:rPr>
              <a:t>Private</a:t>
            </a:r>
            <a:endParaRPr lang="nl-NL">
              <a:solidFill>
                <a:schemeClr val="tx2"/>
              </a:solidFill>
              <a:ea typeface="+mn-lt"/>
              <a:cs typeface="+mn-lt"/>
            </a:endParaRPr>
          </a:p>
          <a:p>
            <a:pPr marL="342900" indent="-342900">
              <a:buFont typeface="Arial"/>
              <a:buChar char="•"/>
            </a:pPr>
            <a:r>
              <a:rPr lang="nl-NL" sz="2000" b="1" u="sng">
                <a:solidFill>
                  <a:schemeClr val="tx2"/>
                </a:solidFill>
                <a:ea typeface="+mn-lt"/>
                <a:cs typeface="+mn-lt"/>
              </a:rPr>
              <a:t>Privacy</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Data </a:t>
            </a:r>
            <a:r>
              <a:rPr lang="nl-NL" sz="2000" err="1">
                <a:solidFill>
                  <a:schemeClr val="tx2"/>
                </a:solidFill>
                <a:ea typeface="+mn-lt"/>
                <a:cs typeface="+mn-lt"/>
              </a:rPr>
              <a:t>processed</a:t>
            </a:r>
            <a:r>
              <a:rPr lang="nl-NL" sz="2000">
                <a:solidFill>
                  <a:schemeClr val="tx2"/>
                </a:solidFill>
                <a:ea typeface="+mn-lt"/>
                <a:cs typeface="+mn-lt"/>
              </a:rPr>
              <a:t> via:</a:t>
            </a:r>
            <a:endParaRPr lang="nl-NL">
              <a:solidFill>
                <a:schemeClr val="tx2"/>
              </a:solidFill>
              <a:ea typeface="+mn-lt"/>
              <a:cs typeface="+mn-lt"/>
            </a:endParaRPr>
          </a:p>
          <a:p>
            <a:pPr marL="1257300" lvl="2" indent="-342900">
              <a:buFont typeface="Wingdings"/>
              <a:buChar char="§"/>
            </a:pPr>
            <a:r>
              <a:rPr lang="nl-NL" sz="2000">
                <a:solidFill>
                  <a:schemeClr val="tx2"/>
                </a:solidFill>
                <a:ea typeface="+mn-lt"/>
                <a:cs typeface="+mn-lt"/>
              </a:rPr>
              <a:t>Microsoft servers</a:t>
            </a:r>
            <a:endParaRPr lang="nl-NL">
              <a:solidFill>
                <a:schemeClr val="tx2"/>
              </a:solidFill>
              <a:ea typeface="+mn-lt"/>
              <a:cs typeface="+mn-lt"/>
            </a:endParaRPr>
          </a:p>
          <a:p>
            <a:pPr marL="1257300" lvl="2" indent="-342900">
              <a:buFont typeface="Wingdings"/>
              <a:buChar char="§"/>
            </a:pPr>
            <a:r>
              <a:rPr lang="nl-NL" sz="2000">
                <a:solidFill>
                  <a:schemeClr val="tx2"/>
                </a:solidFill>
                <a:ea typeface="+mn-lt"/>
                <a:cs typeface="+mn-lt"/>
              </a:rPr>
              <a:t>LLM servers</a:t>
            </a:r>
            <a:endParaRPr lang="nl-NL">
              <a:solidFill>
                <a:schemeClr val="tx2"/>
              </a:solidFill>
              <a:ea typeface="+mn-lt"/>
              <a:cs typeface="+mn-lt"/>
            </a:endParaRPr>
          </a:p>
          <a:p>
            <a:pPr marL="285750" indent="-285750">
              <a:buFont typeface="Arial"/>
              <a:buChar char="•"/>
            </a:pPr>
            <a:endParaRPr lang="nl-NL" sz="2000">
              <a:solidFill>
                <a:schemeClr val="tx2"/>
              </a:solidFill>
              <a:ea typeface="+mn-lt"/>
              <a:cs typeface="+mn-lt"/>
            </a:endParaRPr>
          </a:p>
          <a:p>
            <a:endParaRPr lang="nl-NL" sz="2000">
              <a:solidFill>
                <a:schemeClr val="tx2"/>
              </a:solidFill>
              <a:ea typeface="Roboto"/>
              <a:cs typeface="Roboto"/>
            </a:endParaRPr>
          </a:p>
        </p:txBody>
      </p:sp>
    </p:spTree>
    <p:extLst>
      <p:ext uri="{BB962C8B-B14F-4D97-AF65-F5344CB8AC3E}">
        <p14:creationId xmlns:p14="http://schemas.microsoft.com/office/powerpoint/2010/main" val="10596936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92C7992-D0EB-543E-9DEA-04FEDE07A3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0791B8-94E9-BF9A-213D-9033305DA0DC}"/>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Roo code</a:t>
            </a:r>
            <a:endParaRPr lang="en-US">
              <a:cs typeface="Roboto Condensed"/>
            </a:endParaRPr>
          </a:p>
        </p:txBody>
      </p:sp>
      <p:sp>
        <p:nvSpPr>
          <p:cNvPr id="5" name="Tekstvak 4">
            <a:extLst>
              <a:ext uri="{FF2B5EF4-FFF2-40B4-BE49-F238E27FC236}">
                <a16:creationId xmlns:a16="http://schemas.microsoft.com/office/drawing/2014/main" id="{10EA527C-52F0-3127-DDC4-790E500C96E7}"/>
              </a:ext>
            </a:extLst>
          </p:cNvPr>
          <p:cNvSpPr txBox="1"/>
          <p:nvPr/>
        </p:nvSpPr>
        <p:spPr>
          <a:xfrm>
            <a:off x="447412" y="1342238"/>
            <a:ext cx="10682559" cy="4708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Context Management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Roboto"/>
                <a:cs typeface="Roboto"/>
              </a:rPr>
              <a:t>Globale </a:t>
            </a:r>
            <a:r>
              <a:rPr lang="nl-NL" sz="2000" err="1">
                <a:solidFill>
                  <a:schemeClr val="tx2"/>
                </a:solidFill>
                <a:ea typeface="Roboto"/>
                <a:cs typeface="Roboto"/>
              </a:rPr>
              <a:t>instructions</a:t>
            </a:r>
            <a:endParaRPr lang="nl-NL" sz="2000">
              <a:solidFill>
                <a:schemeClr val="tx2"/>
              </a:solidFill>
              <a:ea typeface="Roboto"/>
              <a:cs typeface="Roboto"/>
            </a:endParaRPr>
          </a:p>
          <a:p>
            <a:pPr marL="800100" lvl="1" indent="-342900">
              <a:buFont typeface="Arial"/>
              <a:buChar char="•"/>
            </a:pPr>
            <a:r>
              <a:rPr lang="nl-NL" sz="2000" err="1">
                <a:solidFill>
                  <a:schemeClr val="tx2"/>
                </a:solidFill>
                <a:ea typeface="Roboto"/>
                <a:cs typeface="Roboto"/>
              </a:rPr>
              <a:t>Custom</a:t>
            </a:r>
            <a:r>
              <a:rPr lang="nl-NL" sz="2000">
                <a:solidFill>
                  <a:schemeClr val="tx2"/>
                </a:solidFill>
                <a:ea typeface="Roboto"/>
                <a:cs typeface="Roboto"/>
              </a:rPr>
              <a:t> modes</a:t>
            </a:r>
          </a:p>
          <a:p>
            <a:pPr marL="800100" lvl="1" indent="-342900">
              <a:buFont typeface="Arial"/>
              <a:buChar char="•"/>
            </a:pPr>
            <a:r>
              <a:rPr lang="nl-NL" sz="2000">
                <a:solidFill>
                  <a:schemeClr val="tx2"/>
                </a:solidFill>
                <a:ea typeface="Roboto"/>
                <a:cs typeface="Roboto"/>
              </a:rPr>
              <a:t>Mode-specifieke </a:t>
            </a:r>
            <a:r>
              <a:rPr lang="nl-NL" sz="2000" err="1">
                <a:solidFill>
                  <a:schemeClr val="tx2"/>
                </a:solidFill>
                <a:ea typeface="Roboto"/>
                <a:cs typeface="Roboto"/>
              </a:rPr>
              <a:t>instructions</a:t>
            </a:r>
            <a:endParaRPr lang="nl-NL" sz="2000">
              <a:solidFill>
                <a:schemeClr val="tx2"/>
              </a:solidFill>
              <a:ea typeface="Roboto"/>
              <a:cs typeface="Roboto"/>
            </a:endParaRPr>
          </a:p>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Features</a:t>
            </a:r>
            <a:r>
              <a:rPr lang="nl-NL" sz="2000">
                <a:solidFill>
                  <a:schemeClr val="tx2"/>
                </a:solidFill>
                <a:ea typeface="+mn-lt"/>
                <a:cs typeface="+mn-lt"/>
              </a:rPr>
              <a:t>:</a:t>
            </a:r>
            <a:endParaRPr lang="nl-NL">
              <a:solidFill>
                <a:schemeClr val="tx2"/>
              </a:solidFill>
              <a:ea typeface="+mn-lt"/>
              <a:cs typeface="+mn-lt"/>
            </a:endParaRPr>
          </a:p>
          <a:p>
            <a:pPr lvl="1">
              <a:buFont typeface="Arial"/>
              <a:buChar char="•"/>
            </a:pPr>
            <a:r>
              <a:rPr lang="nl-NL" sz="2000">
                <a:solidFill>
                  <a:schemeClr val="tx2"/>
                </a:solidFill>
                <a:ea typeface="+mn-lt"/>
                <a:cs typeface="+mn-lt"/>
              </a:rPr>
              <a:t>    MCP support</a:t>
            </a:r>
            <a:endParaRPr lang="nl-NL">
              <a:solidFill>
                <a:schemeClr val="tx2"/>
              </a:solidFill>
              <a:ea typeface="+mn-lt"/>
              <a:cs typeface="+mn-lt"/>
            </a:endParaRPr>
          </a:p>
          <a:p>
            <a:pPr lvl="1">
              <a:buFont typeface="Arial"/>
              <a:buChar char="•"/>
            </a:pPr>
            <a:r>
              <a:rPr lang="nl-NL" sz="2000">
                <a:solidFill>
                  <a:schemeClr val="tx2"/>
                </a:solidFill>
                <a:ea typeface="+mn-lt"/>
                <a:cs typeface="+mn-lt"/>
              </a:rPr>
              <a:t>    Agent mode</a:t>
            </a:r>
            <a:endParaRPr lang="nl-NL">
              <a:solidFill>
                <a:schemeClr val="tx2"/>
              </a:solidFill>
              <a:ea typeface="Roboto"/>
              <a:cs typeface="Roboto"/>
            </a:endParaRPr>
          </a:p>
          <a:p>
            <a:pPr marL="342900" indent="-342900">
              <a:buFont typeface="Arial"/>
              <a:buChar char="•"/>
            </a:pPr>
            <a:r>
              <a:rPr lang="nl-NL" sz="2000" b="1" u="sng">
                <a:solidFill>
                  <a:schemeClr val="tx2"/>
                </a:solidFill>
                <a:ea typeface="+mn-lt"/>
                <a:cs typeface="+mn-lt"/>
              </a:rPr>
              <a:t>System Prompt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err="1">
                <a:solidFill>
                  <a:schemeClr val="tx2"/>
                </a:solidFill>
                <a:ea typeface="+mn-lt"/>
                <a:cs typeface="+mn-lt"/>
              </a:rPr>
              <a:t>Good</a:t>
            </a:r>
            <a:r>
              <a:rPr lang="nl-NL" sz="2000">
                <a:solidFill>
                  <a:schemeClr val="tx2"/>
                </a:solidFill>
                <a:ea typeface="+mn-lt"/>
                <a:cs typeface="+mn-lt"/>
              </a:rPr>
              <a:t> </a:t>
            </a:r>
            <a:r>
              <a:rPr lang="nl-NL" sz="2000" err="1">
                <a:solidFill>
                  <a:schemeClr val="tx2"/>
                </a:solidFill>
                <a:ea typeface="+mn-lt"/>
                <a:cs typeface="+mn-lt"/>
              </a:rPr>
              <a:t>quality</a:t>
            </a:r>
            <a:endParaRPr lang="nl-NL" err="1">
              <a:solidFill>
                <a:schemeClr val="tx2"/>
              </a:solidFill>
              <a:ea typeface="+mn-lt"/>
              <a:cs typeface="+mn-lt"/>
            </a:endParaRPr>
          </a:p>
          <a:p>
            <a:pPr marL="800100" lvl="1" indent="-342900">
              <a:buFont typeface="Arial"/>
              <a:buChar char="•"/>
            </a:pPr>
            <a:r>
              <a:rPr lang="nl-NL" sz="2000">
                <a:solidFill>
                  <a:schemeClr val="tx2"/>
                </a:solidFill>
                <a:ea typeface="+mn-lt"/>
                <a:cs typeface="+mn-lt"/>
              </a:rPr>
              <a:t>Public &amp; </a:t>
            </a:r>
            <a:r>
              <a:rPr lang="nl-NL" sz="2000" err="1">
                <a:solidFill>
                  <a:schemeClr val="tx2"/>
                </a:solidFill>
                <a:ea typeface="+mn-lt"/>
                <a:cs typeface="+mn-lt"/>
              </a:rPr>
              <a:t>overschrijfbaar</a:t>
            </a:r>
          </a:p>
          <a:p>
            <a:pPr marL="342900" indent="-342900">
              <a:buFont typeface="Arial"/>
              <a:buChar char="•"/>
            </a:pPr>
            <a:r>
              <a:rPr lang="nl-NL" sz="2000" b="1" u="sng">
                <a:solidFill>
                  <a:schemeClr val="tx2"/>
                </a:solidFill>
                <a:ea typeface="+mn-lt"/>
                <a:cs typeface="+mn-lt"/>
              </a:rPr>
              <a:t>Privacy</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Data </a:t>
            </a:r>
            <a:r>
              <a:rPr lang="nl-NL" sz="2000" err="1">
                <a:solidFill>
                  <a:schemeClr val="tx2"/>
                </a:solidFill>
                <a:ea typeface="+mn-lt"/>
                <a:cs typeface="+mn-lt"/>
              </a:rPr>
              <a:t>processed</a:t>
            </a:r>
            <a:r>
              <a:rPr lang="nl-NL" sz="2000">
                <a:solidFill>
                  <a:schemeClr val="tx2"/>
                </a:solidFill>
                <a:ea typeface="+mn-lt"/>
                <a:cs typeface="+mn-lt"/>
              </a:rPr>
              <a:t> via:</a:t>
            </a:r>
            <a:endParaRPr lang="nl-NL">
              <a:solidFill>
                <a:schemeClr val="tx2"/>
              </a:solidFill>
              <a:ea typeface="+mn-lt"/>
              <a:cs typeface="+mn-lt"/>
            </a:endParaRPr>
          </a:p>
          <a:p>
            <a:pPr marL="1257300" lvl="2" indent="-342900">
              <a:buFont typeface="Wingdings"/>
              <a:buChar char="§"/>
            </a:pPr>
            <a:r>
              <a:rPr lang="nl-NL" sz="2000">
                <a:solidFill>
                  <a:schemeClr val="tx2"/>
                </a:solidFill>
                <a:ea typeface="+mn-lt"/>
                <a:cs typeface="+mn-lt"/>
              </a:rPr>
              <a:t>LLM servers</a:t>
            </a:r>
            <a:endParaRPr lang="nl-NL">
              <a:solidFill>
                <a:schemeClr val="tx2"/>
              </a:solidFill>
              <a:ea typeface="+mn-lt"/>
              <a:cs typeface="+mn-lt"/>
            </a:endParaRPr>
          </a:p>
          <a:p>
            <a:pPr marL="285750" indent="-285750">
              <a:buFont typeface="Arial"/>
              <a:buChar char="•"/>
            </a:pPr>
            <a:endParaRPr lang="nl-NL" sz="2000">
              <a:solidFill>
                <a:schemeClr val="tx2"/>
              </a:solidFill>
              <a:ea typeface="+mn-lt"/>
              <a:cs typeface="+mn-lt"/>
            </a:endParaRPr>
          </a:p>
          <a:p>
            <a:endParaRPr lang="nl-NL" sz="2000">
              <a:solidFill>
                <a:schemeClr val="tx2"/>
              </a:solidFill>
              <a:ea typeface="Roboto"/>
              <a:cs typeface="Roboto"/>
            </a:endParaRPr>
          </a:p>
        </p:txBody>
      </p:sp>
    </p:spTree>
    <p:extLst>
      <p:ext uri="{BB962C8B-B14F-4D97-AF65-F5344CB8AC3E}">
        <p14:creationId xmlns:p14="http://schemas.microsoft.com/office/powerpoint/2010/main" val="27858150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A05398F-4EAE-43E5-896E-7AB4834D9F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66369F-4C40-AFBA-8DC5-D2FA43F96EA3}"/>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Cursor &amp; windsurf </a:t>
            </a:r>
            <a:endParaRPr lang="en-US">
              <a:cs typeface="Roboto Condensed"/>
            </a:endParaRPr>
          </a:p>
        </p:txBody>
      </p:sp>
      <p:sp>
        <p:nvSpPr>
          <p:cNvPr id="5" name="Tekstvak 4">
            <a:extLst>
              <a:ext uri="{FF2B5EF4-FFF2-40B4-BE49-F238E27FC236}">
                <a16:creationId xmlns:a16="http://schemas.microsoft.com/office/drawing/2014/main" id="{5C915D6B-61C8-6F5E-8D4B-DCD89E4090A8}"/>
              </a:ext>
            </a:extLst>
          </p:cNvPr>
          <p:cNvSpPr txBox="1"/>
          <p:nvPr/>
        </p:nvSpPr>
        <p:spPr>
          <a:xfrm>
            <a:off x="447412" y="1342238"/>
            <a:ext cx="10682559"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Context Management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Roboto"/>
                <a:cs typeface="Roboto"/>
              </a:rPr>
              <a:t>Globale </a:t>
            </a:r>
            <a:r>
              <a:rPr lang="nl-NL" sz="2000" err="1">
                <a:solidFill>
                  <a:schemeClr val="tx2"/>
                </a:solidFill>
                <a:ea typeface="Roboto"/>
                <a:cs typeface="Roboto"/>
              </a:rPr>
              <a:t>instructions</a:t>
            </a:r>
            <a:endParaRPr lang="nl-NL" sz="2000">
              <a:solidFill>
                <a:schemeClr val="tx2"/>
              </a:solidFill>
              <a:ea typeface="Roboto"/>
              <a:cs typeface="Roboto"/>
            </a:endParaRPr>
          </a:p>
          <a:p>
            <a:pPr marL="800100" lvl="1" indent="-342900">
              <a:buFont typeface="Arial"/>
              <a:buChar char="•"/>
            </a:pPr>
            <a:r>
              <a:rPr lang="nl-NL" sz="2000" err="1">
                <a:solidFill>
                  <a:schemeClr val="tx2"/>
                </a:solidFill>
                <a:ea typeface="Roboto"/>
                <a:cs typeface="Roboto"/>
              </a:rPr>
              <a:t>Custom</a:t>
            </a:r>
            <a:r>
              <a:rPr lang="nl-NL" sz="2000">
                <a:solidFill>
                  <a:schemeClr val="tx2"/>
                </a:solidFill>
                <a:ea typeface="Roboto"/>
                <a:cs typeface="Roboto"/>
              </a:rPr>
              <a:t> modes</a:t>
            </a:r>
          </a:p>
          <a:p>
            <a:pPr marL="800100" lvl="1" indent="-342900">
              <a:buFont typeface="Arial"/>
              <a:buChar char="•"/>
            </a:pPr>
            <a:r>
              <a:rPr lang="nl-NL" sz="2000">
                <a:solidFill>
                  <a:schemeClr val="tx2"/>
                </a:solidFill>
                <a:ea typeface="Roboto"/>
                <a:cs typeface="Roboto"/>
              </a:rPr>
              <a:t>Dynamische </a:t>
            </a:r>
            <a:r>
              <a:rPr lang="nl-NL" sz="2000" err="1">
                <a:solidFill>
                  <a:schemeClr val="tx2"/>
                </a:solidFill>
                <a:ea typeface="Roboto"/>
                <a:cs typeface="Roboto"/>
              </a:rPr>
              <a:t>instructions</a:t>
            </a:r>
            <a:r>
              <a:rPr lang="nl-NL" sz="2000">
                <a:solidFill>
                  <a:schemeClr val="tx2"/>
                </a:solidFill>
                <a:ea typeface="Roboto"/>
                <a:cs typeface="Roboto"/>
              </a:rPr>
              <a:t> </a:t>
            </a:r>
          </a:p>
          <a:p>
            <a:pPr marL="342900" indent="-342900">
              <a:buFont typeface="Arial"/>
              <a:buChar char="•"/>
            </a:pPr>
            <a:r>
              <a:rPr lang="nl-NL" sz="2000" b="1">
                <a:solidFill>
                  <a:schemeClr val="tx2"/>
                </a:solidFill>
                <a:ea typeface="+mn-lt"/>
                <a:cs typeface="+mn-lt"/>
              </a:rPr>
              <a:t> </a:t>
            </a:r>
            <a:r>
              <a:rPr lang="nl-NL" sz="2000" b="1" u="sng">
                <a:solidFill>
                  <a:schemeClr val="tx2"/>
                </a:solidFill>
                <a:ea typeface="+mn-lt"/>
                <a:cs typeface="+mn-lt"/>
              </a:rPr>
              <a:t>Features</a:t>
            </a:r>
            <a:r>
              <a:rPr lang="nl-NL" sz="2000">
                <a:solidFill>
                  <a:schemeClr val="tx2"/>
                </a:solidFill>
                <a:ea typeface="+mn-lt"/>
                <a:cs typeface="+mn-lt"/>
              </a:rPr>
              <a:t>:</a:t>
            </a:r>
            <a:endParaRPr lang="nl-NL">
              <a:solidFill>
                <a:schemeClr val="tx2"/>
              </a:solidFill>
              <a:ea typeface="+mn-lt"/>
              <a:cs typeface="+mn-lt"/>
            </a:endParaRPr>
          </a:p>
          <a:p>
            <a:pPr lvl="1">
              <a:buFont typeface="Arial"/>
              <a:buChar char="•"/>
            </a:pPr>
            <a:r>
              <a:rPr lang="nl-NL" sz="2000">
                <a:solidFill>
                  <a:schemeClr val="tx2"/>
                </a:solidFill>
                <a:ea typeface="+mn-lt"/>
                <a:cs typeface="+mn-lt"/>
              </a:rPr>
              <a:t>    MCP support</a:t>
            </a:r>
            <a:endParaRPr lang="nl-NL">
              <a:solidFill>
                <a:schemeClr val="tx2"/>
              </a:solidFill>
              <a:ea typeface="+mn-lt"/>
              <a:cs typeface="+mn-lt"/>
            </a:endParaRPr>
          </a:p>
          <a:p>
            <a:pPr lvl="1">
              <a:buFont typeface="Arial"/>
              <a:buChar char="•"/>
            </a:pPr>
            <a:r>
              <a:rPr lang="nl-NL" sz="2000">
                <a:solidFill>
                  <a:schemeClr val="tx2"/>
                </a:solidFill>
                <a:ea typeface="+mn-lt"/>
                <a:cs typeface="+mn-lt"/>
              </a:rPr>
              <a:t>    Agent mode</a:t>
            </a:r>
            <a:endParaRPr lang="nl-NL">
              <a:solidFill>
                <a:schemeClr val="tx2"/>
              </a:solidFill>
              <a:ea typeface="Roboto"/>
              <a:cs typeface="Roboto"/>
            </a:endParaRPr>
          </a:p>
          <a:p>
            <a:pPr marL="342900" indent="-342900">
              <a:buFont typeface="Arial"/>
              <a:buChar char="•"/>
            </a:pPr>
            <a:r>
              <a:rPr lang="nl-NL" sz="2000" b="1" u="sng">
                <a:solidFill>
                  <a:schemeClr val="tx2"/>
                </a:solidFill>
                <a:ea typeface="+mn-lt"/>
                <a:cs typeface="+mn-lt"/>
              </a:rPr>
              <a:t>System Prompt</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err="1">
                <a:solidFill>
                  <a:schemeClr val="tx2"/>
                </a:solidFill>
                <a:ea typeface="+mn-lt"/>
                <a:cs typeface="+mn-lt"/>
              </a:rPr>
              <a:t>Very</a:t>
            </a:r>
            <a:r>
              <a:rPr lang="nl-NL" sz="2000">
                <a:solidFill>
                  <a:schemeClr val="tx2"/>
                </a:solidFill>
                <a:ea typeface="+mn-lt"/>
                <a:cs typeface="+mn-lt"/>
              </a:rPr>
              <a:t> </a:t>
            </a:r>
            <a:r>
              <a:rPr lang="nl-NL" sz="2000" err="1">
                <a:solidFill>
                  <a:schemeClr val="tx2"/>
                </a:solidFill>
                <a:ea typeface="+mn-lt"/>
                <a:cs typeface="+mn-lt"/>
              </a:rPr>
              <a:t>good</a:t>
            </a:r>
            <a:r>
              <a:rPr lang="nl-NL" sz="2000">
                <a:solidFill>
                  <a:schemeClr val="tx2"/>
                </a:solidFill>
                <a:ea typeface="+mn-lt"/>
                <a:cs typeface="+mn-lt"/>
              </a:rPr>
              <a:t> </a:t>
            </a:r>
            <a:r>
              <a:rPr lang="nl-NL" sz="2000" err="1">
                <a:solidFill>
                  <a:schemeClr val="tx2"/>
                </a:solidFill>
                <a:ea typeface="+mn-lt"/>
                <a:cs typeface="+mn-lt"/>
              </a:rPr>
              <a:t>quality</a:t>
            </a:r>
            <a:endParaRPr lang="nl-NL" err="1">
              <a:solidFill>
                <a:schemeClr val="tx2"/>
              </a:solidFill>
              <a:ea typeface="+mn-lt"/>
              <a:cs typeface="+mn-lt"/>
            </a:endParaRPr>
          </a:p>
          <a:p>
            <a:pPr marL="800100" lvl="1" indent="-342900">
              <a:buFont typeface="Arial"/>
              <a:buChar char="•"/>
            </a:pPr>
            <a:r>
              <a:rPr lang="nl-NL" sz="2000">
                <a:solidFill>
                  <a:schemeClr val="tx2"/>
                </a:solidFill>
                <a:ea typeface="+mn-lt"/>
                <a:cs typeface="+mn-lt"/>
              </a:rPr>
              <a:t>Private</a:t>
            </a:r>
          </a:p>
          <a:p>
            <a:pPr marL="342900" indent="-342900">
              <a:buFont typeface="Arial"/>
              <a:buChar char="•"/>
            </a:pPr>
            <a:r>
              <a:rPr lang="nl-NL" sz="2000" b="1" u="sng">
                <a:solidFill>
                  <a:schemeClr val="tx2"/>
                </a:solidFill>
                <a:ea typeface="+mn-lt"/>
                <a:cs typeface="+mn-lt"/>
              </a:rPr>
              <a:t>Privacy</a:t>
            </a:r>
            <a:r>
              <a:rPr lang="nl-NL" sz="2000">
                <a:solidFill>
                  <a:schemeClr val="tx2"/>
                </a:solidFill>
                <a:ea typeface="+mn-lt"/>
                <a:cs typeface="+mn-lt"/>
              </a:rPr>
              <a:t>:</a:t>
            </a:r>
            <a:endParaRPr lang="nl-NL">
              <a:solidFill>
                <a:schemeClr val="tx2"/>
              </a:solidFill>
              <a:ea typeface="+mn-lt"/>
              <a:cs typeface="+mn-lt"/>
            </a:endParaRPr>
          </a:p>
          <a:p>
            <a:pPr marL="800100" lvl="1" indent="-342900">
              <a:buFont typeface="Arial"/>
              <a:buChar char="•"/>
            </a:pPr>
            <a:r>
              <a:rPr lang="nl-NL" sz="2000">
                <a:solidFill>
                  <a:schemeClr val="tx2"/>
                </a:solidFill>
                <a:ea typeface="+mn-lt"/>
                <a:cs typeface="+mn-lt"/>
              </a:rPr>
              <a:t>Data </a:t>
            </a:r>
            <a:r>
              <a:rPr lang="nl-NL" sz="2000" err="1">
                <a:solidFill>
                  <a:schemeClr val="tx2"/>
                </a:solidFill>
                <a:ea typeface="+mn-lt"/>
                <a:cs typeface="+mn-lt"/>
              </a:rPr>
              <a:t>processed</a:t>
            </a:r>
            <a:r>
              <a:rPr lang="nl-NL" sz="2000">
                <a:solidFill>
                  <a:schemeClr val="tx2"/>
                </a:solidFill>
                <a:ea typeface="+mn-lt"/>
                <a:cs typeface="+mn-lt"/>
              </a:rPr>
              <a:t> via:</a:t>
            </a:r>
            <a:endParaRPr lang="nl-NL">
              <a:solidFill>
                <a:schemeClr val="tx2"/>
              </a:solidFill>
              <a:ea typeface="+mn-lt"/>
              <a:cs typeface="+mn-lt"/>
            </a:endParaRPr>
          </a:p>
          <a:p>
            <a:pPr marL="1257300" lvl="2" indent="-342900">
              <a:buFont typeface="Wingdings"/>
              <a:buChar char="§"/>
            </a:pPr>
            <a:r>
              <a:rPr lang="nl-NL" sz="2000">
                <a:solidFill>
                  <a:schemeClr val="tx2"/>
                </a:solidFill>
                <a:ea typeface="+mn-lt"/>
                <a:cs typeface="+mn-lt"/>
              </a:rPr>
              <a:t>Cursor/windsurf servers</a:t>
            </a:r>
          </a:p>
          <a:p>
            <a:pPr marL="1257300" lvl="2" indent="-342900">
              <a:buFont typeface="Wingdings"/>
              <a:buChar char="§"/>
            </a:pPr>
            <a:r>
              <a:rPr lang="nl-NL" sz="2000">
                <a:solidFill>
                  <a:schemeClr val="tx2"/>
                </a:solidFill>
                <a:ea typeface="+mn-lt"/>
                <a:cs typeface="+mn-lt"/>
              </a:rPr>
              <a:t>LLM servers</a:t>
            </a:r>
            <a:endParaRPr lang="nl-NL">
              <a:solidFill>
                <a:schemeClr val="tx2"/>
              </a:solidFill>
              <a:ea typeface="+mn-lt"/>
              <a:cs typeface="+mn-lt"/>
            </a:endParaRPr>
          </a:p>
          <a:p>
            <a:pPr marL="285750" indent="-285750">
              <a:buFont typeface="Arial"/>
              <a:buChar char="•"/>
            </a:pPr>
            <a:endParaRPr lang="nl-NL" sz="2000">
              <a:solidFill>
                <a:schemeClr val="tx2"/>
              </a:solidFill>
              <a:ea typeface="+mn-lt"/>
              <a:cs typeface="+mn-lt"/>
            </a:endParaRPr>
          </a:p>
          <a:p>
            <a:endParaRPr lang="nl-NL" sz="2000">
              <a:solidFill>
                <a:schemeClr val="tx2"/>
              </a:solidFill>
              <a:ea typeface="Roboto"/>
              <a:cs typeface="Roboto"/>
            </a:endParaRPr>
          </a:p>
        </p:txBody>
      </p:sp>
    </p:spTree>
    <p:extLst>
      <p:ext uri="{BB962C8B-B14F-4D97-AF65-F5344CB8AC3E}">
        <p14:creationId xmlns:p14="http://schemas.microsoft.com/office/powerpoint/2010/main" val="20704681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88F0-AF4A-4784-7193-4CBB00BB7B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97448B-8D30-B5C8-DA87-BBAB013EEE98}"/>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Tool tier list</a:t>
            </a:r>
            <a:endParaRPr lang="en-US">
              <a:cs typeface="Roboto Condensed"/>
            </a:endParaRPr>
          </a:p>
        </p:txBody>
      </p:sp>
      <p:pic>
        <p:nvPicPr>
          <p:cNvPr id="3" name="Afbeelding 2" descr="Afbeelding met schermopname, tekst, Graphics, grafische vormgeving&#10;&#10;Door AI gegenereerde inhoud is mogelijk onjuist.">
            <a:extLst>
              <a:ext uri="{FF2B5EF4-FFF2-40B4-BE49-F238E27FC236}">
                <a16:creationId xmlns:a16="http://schemas.microsoft.com/office/drawing/2014/main" id="{AA48A245-E625-2103-5472-DE3392C45868}"/>
              </a:ext>
            </a:extLst>
          </p:cNvPr>
          <p:cNvPicPr>
            <a:picLocks noChangeAspect="1"/>
          </p:cNvPicPr>
          <p:nvPr/>
        </p:nvPicPr>
        <p:blipFill>
          <a:blip r:embed="rId2"/>
          <a:stretch>
            <a:fillRect/>
          </a:stretch>
        </p:blipFill>
        <p:spPr>
          <a:xfrm>
            <a:off x="757237" y="1304925"/>
            <a:ext cx="10677525" cy="4248150"/>
          </a:xfrm>
          <a:prstGeom prst="rect">
            <a:avLst/>
          </a:prstGeom>
        </p:spPr>
      </p:pic>
    </p:spTree>
    <p:extLst>
      <p:ext uri="{BB962C8B-B14F-4D97-AF65-F5344CB8AC3E}">
        <p14:creationId xmlns:p14="http://schemas.microsoft.com/office/powerpoint/2010/main" val="26135664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5C139-1716-A374-63F9-94820A444399}"/>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826F204B-2961-9E4F-78CB-2784B064EF5A}"/>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C2BF347A-DCFA-D296-F73D-0BA055514EED}"/>
              </a:ext>
            </a:extLst>
          </p:cNvPr>
          <p:cNvSpPr txBox="1"/>
          <p:nvPr/>
        </p:nvSpPr>
        <p:spPr>
          <a:xfrm>
            <a:off x="2427031" y="3044279"/>
            <a:ext cx="7337938" cy="769441"/>
          </a:xfrm>
          <a:prstGeom prst="rect">
            <a:avLst/>
          </a:prstGeom>
          <a:noFill/>
        </p:spPr>
        <p:txBody>
          <a:bodyPr wrap="square" lIns="91440" tIns="45720" rIns="91440" bIns="45720" rtlCol="0" anchor="t">
            <a:spAutoFit/>
          </a:bodyPr>
          <a:lstStyle/>
          <a:p>
            <a:pPr algn="ctr">
              <a:defRPr/>
            </a:pPr>
            <a:r>
              <a:rPr lang="en-US" sz="4400">
                <a:solidFill>
                  <a:srgbClr val="FFFFFF"/>
                </a:solidFill>
                <a:latin typeface="Roboto"/>
                <a:ea typeface="Roboto Light"/>
                <a:cs typeface="Lato Semibold"/>
              </a:rPr>
              <a:t>Context </a:t>
            </a:r>
            <a:r>
              <a:rPr lang="en-US" sz="4400" err="1">
                <a:solidFill>
                  <a:srgbClr val="FFFFFF"/>
                </a:solidFill>
                <a:latin typeface="Roboto"/>
                <a:ea typeface="Roboto Light"/>
                <a:cs typeface="Lato Semibold"/>
              </a:rPr>
              <a:t>managment</a:t>
            </a:r>
            <a:endParaRPr lang="en-US" sz="4400" err="1">
              <a:solidFill>
                <a:srgbClr val="FFFFFF"/>
              </a:solidFill>
              <a:ea typeface="Roboto Light"/>
              <a:cs typeface="Lato Semibold"/>
            </a:endParaRPr>
          </a:p>
        </p:txBody>
      </p:sp>
    </p:spTree>
    <p:extLst>
      <p:ext uri="{BB962C8B-B14F-4D97-AF65-F5344CB8AC3E}">
        <p14:creationId xmlns:p14="http://schemas.microsoft.com/office/powerpoint/2010/main" val="428795116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Content </a:t>
            </a:r>
            <a:r>
              <a:rPr lang="en-US">
                <a:gradFill>
                  <a:gsLst>
                    <a:gs pos="100000">
                      <a:schemeClr val="accent5"/>
                    </a:gs>
                    <a:gs pos="75000">
                      <a:schemeClr val="accent4"/>
                    </a:gs>
                    <a:gs pos="50000">
                      <a:schemeClr val="accent3"/>
                    </a:gs>
                    <a:gs pos="25000">
                      <a:schemeClr val="accent2"/>
                    </a:gs>
                    <a:gs pos="0">
                      <a:schemeClr val="accent1"/>
                    </a:gs>
                  </a:gsLst>
                  <a:lin ang="9000000" scaled="0"/>
                </a:gradFill>
              </a:rPr>
              <a:t>Agenda</a:t>
            </a:r>
            <a:endParaRPr lang="uk-UA">
              <a:gradFill>
                <a:gsLst>
                  <a:gs pos="100000">
                    <a:schemeClr val="accent5"/>
                  </a:gs>
                  <a:gs pos="75000">
                    <a:schemeClr val="accent4"/>
                  </a:gs>
                  <a:gs pos="50000">
                    <a:schemeClr val="accent3"/>
                  </a:gs>
                  <a:gs pos="25000">
                    <a:schemeClr val="accent2"/>
                  </a:gs>
                  <a:gs pos="0">
                    <a:schemeClr val="accent1"/>
                  </a:gs>
                </a:gsLst>
                <a:lin ang="9000000" scaled="0"/>
              </a:gradFill>
            </a:endParaRPr>
          </a:p>
        </p:txBody>
      </p:sp>
      <p:sp>
        <p:nvSpPr>
          <p:cNvPr id="29" name="TextBox 28">
            <a:extLst>
              <a:ext uri="{FF2B5EF4-FFF2-40B4-BE49-F238E27FC236}">
                <a16:creationId xmlns:a16="http://schemas.microsoft.com/office/drawing/2014/main" id="{BB19149E-4B3B-4AA4-8A29-14EEBA5FE478}"/>
              </a:ext>
            </a:extLst>
          </p:cNvPr>
          <p:cNvSpPr txBox="1"/>
          <p:nvPr/>
        </p:nvSpPr>
        <p:spPr>
          <a:xfrm>
            <a:off x="975360" y="2186747"/>
            <a:ext cx="1234440" cy="1077218"/>
          </a:xfrm>
          <a:prstGeom prst="rect">
            <a:avLst/>
          </a:prstGeom>
          <a:noFill/>
        </p:spPr>
        <p:txBody>
          <a:bodyPr wrap="square" rtlCol="0">
            <a:spAutoFit/>
          </a:bodyPr>
          <a:lstStyle>
            <a:defPPr>
              <a:defRPr lang="uk-UA"/>
            </a:defPPr>
            <a:lvl1pPr algn="r">
              <a:defRPr sz="11500">
                <a:gradFill>
                  <a:gsLst>
                    <a:gs pos="100000">
                      <a:schemeClr val="accent2"/>
                    </a:gs>
                    <a:gs pos="1000">
                      <a:schemeClr val="accent1"/>
                    </a:gs>
                  </a:gsLst>
                  <a:lin ang="6600000" scaled="0"/>
                </a:gradFill>
                <a:latin typeface="+mj-lt"/>
              </a:defRPr>
            </a:lvl1pPr>
          </a:lstStyle>
          <a:p>
            <a:pPr algn="l" defTabSz="914446">
              <a:defRPr/>
            </a:pPr>
            <a:r>
              <a:rPr lang="en-US" sz="6400" b="1">
                <a:gradFill>
                  <a:gsLst>
                    <a:gs pos="100000">
                      <a:srgbClr val="CE59C4"/>
                    </a:gs>
                    <a:gs pos="1000">
                      <a:srgbClr val="FF5355"/>
                    </a:gs>
                  </a:gsLst>
                  <a:lin ang="6600000" scaled="0"/>
                </a:gradFill>
                <a:latin typeface="Roboto Condensed"/>
              </a:rPr>
              <a:t>01</a:t>
            </a:r>
            <a:endParaRPr lang="uk-UA" sz="6400" b="1">
              <a:gradFill>
                <a:gsLst>
                  <a:gs pos="100000">
                    <a:srgbClr val="CE59C4"/>
                  </a:gs>
                  <a:gs pos="1000">
                    <a:srgbClr val="FF5355"/>
                  </a:gs>
                </a:gsLst>
                <a:lin ang="6600000" scaled="0"/>
              </a:gradFill>
              <a:latin typeface="Roboto Condensed"/>
            </a:endParaRPr>
          </a:p>
        </p:txBody>
      </p:sp>
      <p:sp>
        <p:nvSpPr>
          <p:cNvPr id="30" name="TextBox 29">
            <a:extLst>
              <a:ext uri="{FF2B5EF4-FFF2-40B4-BE49-F238E27FC236}">
                <a16:creationId xmlns:a16="http://schemas.microsoft.com/office/drawing/2014/main" id="{12EB480E-6C69-4823-A9A6-29CD16F16855}"/>
              </a:ext>
            </a:extLst>
          </p:cNvPr>
          <p:cNvSpPr txBox="1"/>
          <p:nvPr/>
        </p:nvSpPr>
        <p:spPr>
          <a:xfrm>
            <a:off x="2131059" y="2494523"/>
            <a:ext cx="3429000" cy="461665"/>
          </a:xfrm>
          <a:prstGeom prst="rect">
            <a:avLst/>
          </a:prstGeom>
          <a:noFill/>
        </p:spPr>
        <p:txBody>
          <a:bodyPr wrap="square" rtlCol="0">
            <a:spAutoFit/>
          </a:bodyPr>
          <a:lstStyle/>
          <a:p>
            <a:pPr defTabSz="914446">
              <a:defRPr/>
            </a:pPr>
            <a:r>
              <a:rPr lang="en-US" sz="2400" b="1">
                <a:solidFill>
                  <a:srgbClr val="171C30"/>
                </a:solidFill>
                <a:latin typeface="Roboto Condensed"/>
              </a:rPr>
              <a:t>Under-The-Hood</a:t>
            </a:r>
            <a:endParaRPr lang="uk-UA" sz="2400" b="1">
              <a:solidFill>
                <a:srgbClr val="171C30"/>
              </a:solidFill>
              <a:latin typeface="Roboto Condensed"/>
            </a:endParaRPr>
          </a:p>
        </p:txBody>
      </p:sp>
      <p:sp>
        <p:nvSpPr>
          <p:cNvPr id="32" name="TextBox 31">
            <a:extLst>
              <a:ext uri="{FF2B5EF4-FFF2-40B4-BE49-F238E27FC236}">
                <a16:creationId xmlns:a16="http://schemas.microsoft.com/office/drawing/2014/main" id="{77224939-9ABD-486B-8444-E655A3BDEE40}"/>
              </a:ext>
            </a:extLst>
          </p:cNvPr>
          <p:cNvSpPr txBox="1"/>
          <p:nvPr/>
        </p:nvSpPr>
        <p:spPr>
          <a:xfrm>
            <a:off x="975360" y="3731751"/>
            <a:ext cx="1234440" cy="1077218"/>
          </a:xfrm>
          <a:prstGeom prst="rect">
            <a:avLst/>
          </a:prstGeom>
          <a:noFill/>
        </p:spPr>
        <p:txBody>
          <a:bodyPr wrap="square" rtlCol="0">
            <a:spAutoFit/>
          </a:bodyPr>
          <a:lstStyle>
            <a:defPPr>
              <a:defRPr lang="uk-UA"/>
            </a:defPPr>
            <a:lvl1pPr algn="r">
              <a:defRPr sz="11500">
                <a:gradFill>
                  <a:gsLst>
                    <a:gs pos="100000">
                      <a:schemeClr val="accent4"/>
                    </a:gs>
                    <a:gs pos="1000">
                      <a:schemeClr val="accent3"/>
                    </a:gs>
                  </a:gsLst>
                  <a:lin ang="6600000" scaled="0"/>
                </a:gradFill>
                <a:latin typeface="+mj-lt"/>
              </a:defRPr>
            </a:lvl1pPr>
          </a:lstStyle>
          <a:p>
            <a:pPr algn="l" defTabSz="914446">
              <a:defRPr/>
            </a:pPr>
            <a:r>
              <a:rPr lang="en-US" sz="6400" b="1">
                <a:gradFill>
                  <a:gsLst>
                    <a:gs pos="100000">
                      <a:srgbClr val="6C9FF4"/>
                    </a:gs>
                    <a:gs pos="1000">
                      <a:srgbClr val="8766D0"/>
                    </a:gs>
                  </a:gsLst>
                  <a:lin ang="18600000" scaled="0"/>
                </a:gradFill>
                <a:latin typeface="Roboto Condensed"/>
              </a:rPr>
              <a:t>03</a:t>
            </a:r>
            <a:endParaRPr lang="uk-UA" sz="6400" b="1">
              <a:gradFill>
                <a:gsLst>
                  <a:gs pos="100000">
                    <a:srgbClr val="6C9FF4"/>
                  </a:gs>
                  <a:gs pos="1000">
                    <a:srgbClr val="8766D0"/>
                  </a:gs>
                </a:gsLst>
                <a:lin ang="18600000" scaled="0"/>
              </a:gradFill>
              <a:latin typeface="Roboto Condensed"/>
            </a:endParaRPr>
          </a:p>
        </p:txBody>
      </p:sp>
      <p:sp>
        <p:nvSpPr>
          <p:cNvPr id="33" name="TextBox 32">
            <a:extLst>
              <a:ext uri="{FF2B5EF4-FFF2-40B4-BE49-F238E27FC236}">
                <a16:creationId xmlns:a16="http://schemas.microsoft.com/office/drawing/2014/main" id="{C3ABF3D0-4CF1-459D-AE4A-40D596575549}"/>
              </a:ext>
            </a:extLst>
          </p:cNvPr>
          <p:cNvSpPr txBox="1"/>
          <p:nvPr/>
        </p:nvSpPr>
        <p:spPr>
          <a:xfrm>
            <a:off x="2131059" y="4039527"/>
            <a:ext cx="3429000" cy="461665"/>
          </a:xfrm>
          <a:prstGeom prst="rect">
            <a:avLst/>
          </a:prstGeom>
          <a:noFill/>
        </p:spPr>
        <p:txBody>
          <a:bodyPr wrap="square" rtlCol="0">
            <a:spAutoFit/>
          </a:bodyPr>
          <a:lstStyle/>
          <a:p>
            <a:pPr defTabSz="914446">
              <a:defRPr/>
            </a:pPr>
            <a:r>
              <a:rPr lang="en-US" sz="2400" b="1">
                <a:solidFill>
                  <a:srgbClr val="171C30"/>
                </a:solidFill>
                <a:latin typeface="Roboto Condensed"/>
              </a:rPr>
              <a:t>Project</a:t>
            </a:r>
            <a:endParaRPr lang="uk-UA" sz="2400" b="1">
              <a:solidFill>
                <a:srgbClr val="171C30"/>
              </a:solidFill>
              <a:latin typeface="Roboto Condensed"/>
            </a:endParaRPr>
          </a:p>
        </p:txBody>
      </p:sp>
      <p:sp>
        <p:nvSpPr>
          <p:cNvPr id="35" name="TextBox 34">
            <a:extLst>
              <a:ext uri="{FF2B5EF4-FFF2-40B4-BE49-F238E27FC236}">
                <a16:creationId xmlns:a16="http://schemas.microsoft.com/office/drawing/2014/main" id="{B2D5F60A-A62E-4989-AAD5-9F3BD90A98BB}"/>
              </a:ext>
            </a:extLst>
          </p:cNvPr>
          <p:cNvSpPr txBox="1"/>
          <p:nvPr/>
        </p:nvSpPr>
        <p:spPr>
          <a:xfrm>
            <a:off x="6131560" y="2186747"/>
            <a:ext cx="1234440" cy="1077218"/>
          </a:xfrm>
          <a:prstGeom prst="rect">
            <a:avLst/>
          </a:prstGeom>
          <a:noFill/>
        </p:spPr>
        <p:txBody>
          <a:bodyPr wrap="square" rtlCol="0">
            <a:spAutoFit/>
          </a:bodyPr>
          <a:lstStyle>
            <a:defPPr>
              <a:defRPr lang="uk-UA"/>
            </a:defPPr>
            <a:lvl1pPr algn="r">
              <a:defRPr sz="11500">
                <a:gradFill>
                  <a:gsLst>
                    <a:gs pos="100000">
                      <a:schemeClr val="accent3"/>
                    </a:gs>
                    <a:gs pos="1000">
                      <a:schemeClr val="accent2"/>
                    </a:gs>
                  </a:gsLst>
                  <a:lin ang="6600000" scaled="0"/>
                </a:gradFill>
                <a:latin typeface="+mj-lt"/>
              </a:defRPr>
            </a:lvl1pPr>
          </a:lstStyle>
          <a:p>
            <a:pPr algn="l" defTabSz="914446">
              <a:defRPr/>
            </a:pPr>
            <a:r>
              <a:rPr lang="en-US" sz="6400" b="1">
                <a:gradFill>
                  <a:gsLst>
                    <a:gs pos="100000">
                      <a:srgbClr val="FF5355"/>
                    </a:gs>
                    <a:gs pos="1000">
                      <a:srgbClr val="FFC955"/>
                    </a:gs>
                  </a:gsLst>
                  <a:lin ang="6600000" scaled="0"/>
                </a:gradFill>
                <a:latin typeface="Roboto Condensed"/>
              </a:rPr>
              <a:t>02</a:t>
            </a:r>
            <a:endParaRPr lang="uk-UA" sz="6400" b="1">
              <a:gradFill>
                <a:gsLst>
                  <a:gs pos="100000">
                    <a:srgbClr val="FF5355"/>
                  </a:gs>
                  <a:gs pos="1000">
                    <a:srgbClr val="FFC955"/>
                  </a:gs>
                </a:gsLst>
                <a:lin ang="6600000" scaled="0"/>
              </a:gradFill>
              <a:latin typeface="Roboto Condensed"/>
            </a:endParaRPr>
          </a:p>
        </p:txBody>
      </p:sp>
      <p:sp>
        <p:nvSpPr>
          <p:cNvPr id="36" name="TextBox 35">
            <a:extLst>
              <a:ext uri="{FF2B5EF4-FFF2-40B4-BE49-F238E27FC236}">
                <a16:creationId xmlns:a16="http://schemas.microsoft.com/office/drawing/2014/main" id="{BB08C19E-9A13-4BA3-BE57-90D8ABF68726}"/>
              </a:ext>
            </a:extLst>
          </p:cNvPr>
          <p:cNvSpPr txBox="1"/>
          <p:nvPr/>
        </p:nvSpPr>
        <p:spPr>
          <a:xfrm>
            <a:off x="7287259" y="2494523"/>
            <a:ext cx="3429000" cy="461665"/>
          </a:xfrm>
          <a:prstGeom prst="rect">
            <a:avLst/>
          </a:prstGeom>
          <a:noFill/>
        </p:spPr>
        <p:txBody>
          <a:bodyPr wrap="square" rtlCol="0">
            <a:spAutoFit/>
          </a:bodyPr>
          <a:lstStyle/>
          <a:p>
            <a:pPr defTabSz="914446">
              <a:defRPr/>
            </a:pPr>
            <a:r>
              <a:rPr lang="en-US" sz="2400" b="1" err="1">
                <a:solidFill>
                  <a:srgbClr val="171C30"/>
                </a:solidFill>
                <a:latin typeface="Roboto Condensed"/>
              </a:rPr>
              <a:t>Overzicht</a:t>
            </a:r>
            <a:r>
              <a:rPr lang="en-US" sz="2400" b="1">
                <a:solidFill>
                  <a:srgbClr val="171C30"/>
                </a:solidFill>
                <a:latin typeface="Roboto Condensed"/>
              </a:rPr>
              <a:t> AI Tooling</a:t>
            </a:r>
            <a:endParaRPr lang="uk-UA" sz="2400" b="1">
              <a:solidFill>
                <a:srgbClr val="171C30"/>
              </a:solidFill>
              <a:latin typeface="Roboto Condensed"/>
            </a:endParaRPr>
          </a:p>
        </p:txBody>
      </p:sp>
      <p:sp>
        <p:nvSpPr>
          <p:cNvPr id="38" name="TextBox 37">
            <a:extLst>
              <a:ext uri="{FF2B5EF4-FFF2-40B4-BE49-F238E27FC236}">
                <a16:creationId xmlns:a16="http://schemas.microsoft.com/office/drawing/2014/main" id="{0D5B0454-BC52-49BF-9849-97C5D7A899B8}"/>
              </a:ext>
            </a:extLst>
          </p:cNvPr>
          <p:cNvSpPr txBox="1"/>
          <p:nvPr/>
        </p:nvSpPr>
        <p:spPr>
          <a:xfrm>
            <a:off x="6131560" y="3731751"/>
            <a:ext cx="1234440" cy="1077218"/>
          </a:xfrm>
          <a:prstGeom prst="rect">
            <a:avLst/>
          </a:prstGeom>
          <a:noFill/>
        </p:spPr>
        <p:txBody>
          <a:bodyPr wrap="square" rtlCol="0">
            <a:spAutoFit/>
          </a:bodyPr>
          <a:lstStyle>
            <a:defPPr>
              <a:defRPr lang="uk-UA"/>
            </a:defPPr>
            <a:lvl1pPr algn="r">
              <a:defRPr sz="11500">
                <a:gradFill>
                  <a:gsLst>
                    <a:gs pos="100000">
                      <a:schemeClr val="accent5"/>
                    </a:gs>
                    <a:gs pos="1000">
                      <a:schemeClr val="accent4"/>
                    </a:gs>
                  </a:gsLst>
                  <a:lin ang="18600000" scaled="0"/>
                </a:gradFill>
                <a:latin typeface="+mj-lt"/>
              </a:defRPr>
            </a:lvl1pPr>
          </a:lstStyle>
          <a:p>
            <a:pPr algn="l" defTabSz="914446">
              <a:defRPr/>
            </a:pPr>
            <a:r>
              <a:rPr lang="en-US" sz="6400" b="1">
                <a:gradFill>
                  <a:gsLst>
                    <a:gs pos="100000">
                      <a:srgbClr val="8766D0"/>
                    </a:gs>
                    <a:gs pos="1000">
                      <a:srgbClr val="CE59C4"/>
                    </a:gs>
                  </a:gsLst>
                  <a:lin ang="6600000" scaled="0"/>
                </a:gradFill>
                <a:latin typeface="Roboto Condensed"/>
              </a:rPr>
              <a:t>04</a:t>
            </a:r>
            <a:endParaRPr lang="uk-UA" sz="6400" b="1">
              <a:gradFill>
                <a:gsLst>
                  <a:gs pos="100000">
                    <a:srgbClr val="8766D0"/>
                  </a:gs>
                  <a:gs pos="1000">
                    <a:srgbClr val="CE59C4"/>
                  </a:gs>
                </a:gsLst>
                <a:lin ang="6600000" scaled="0"/>
              </a:gradFill>
              <a:latin typeface="Roboto Condensed"/>
            </a:endParaRPr>
          </a:p>
        </p:txBody>
      </p:sp>
      <p:sp>
        <p:nvSpPr>
          <p:cNvPr id="39" name="TextBox 38">
            <a:extLst>
              <a:ext uri="{FF2B5EF4-FFF2-40B4-BE49-F238E27FC236}">
                <a16:creationId xmlns:a16="http://schemas.microsoft.com/office/drawing/2014/main" id="{4210D435-D5A9-4070-BAF7-6D8CCA8F8394}"/>
              </a:ext>
            </a:extLst>
          </p:cNvPr>
          <p:cNvSpPr txBox="1"/>
          <p:nvPr/>
        </p:nvSpPr>
        <p:spPr>
          <a:xfrm>
            <a:off x="7287259" y="4039526"/>
            <a:ext cx="3429000" cy="461665"/>
          </a:xfrm>
          <a:prstGeom prst="rect">
            <a:avLst/>
          </a:prstGeom>
          <a:noFill/>
        </p:spPr>
        <p:txBody>
          <a:bodyPr wrap="square" rtlCol="0">
            <a:spAutoFit/>
          </a:bodyPr>
          <a:lstStyle/>
          <a:p>
            <a:pPr defTabSz="914446">
              <a:defRPr/>
            </a:pPr>
            <a:r>
              <a:rPr lang="en-US" sz="2400" b="1">
                <a:solidFill>
                  <a:srgbClr val="171C30"/>
                </a:solidFill>
                <a:latin typeface="Roboto Condensed"/>
              </a:rPr>
              <a:t>Ethical &amp; Advanced AI</a:t>
            </a:r>
            <a:endParaRPr lang="uk-UA" sz="2400" b="1">
              <a:solidFill>
                <a:srgbClr val="171C30"/>
              </a:solidFill>
              <a:latin typeface="Roboto Condensed"/>
            </a:endParaRPr>
          </a:p>
        </p:txBody>
      </p:sp>
      <p:sp>
        <p:nvSpPr>
          <p:cNvPr id="4" name="TextBox 3">
            <a:extLst>
              <a:ext uri="{FF2B5EF4-FFF2-40B4-BE49-F238E27FC236}">
                <a16:creationId xmlns:a16="http://schemas.microsoft.com/office/drawing/2014/main" id="{4C3AF0C8-26A0-1F14-1EE9-7F2DFE49DB4B}"/>
              </a:ext>
            </a:extLst>
          </p:cNvPr>
          <p:cNvSpPr txBox="1"/>
          <p:nvPr/>
        </p:nvSpPr>
        <p:spPr>
          <a:xfrm>
            <a:off x="4404360" y="4845867"/>
            <a:ext cx="1234440" cy="1077218"/>
          </a:xfrm>
          <a:prstGeom prst="rect">
            <a:avLst/>
          </a:prstGeom>
          <a:noFill/>
        </p:spPr>
        <p:txBody>
          <a:bodyPr wrap="square" rtlCol="0">
            <a:spAutoFit/>
          </a:bodyPr>
          <a:lstStyle>
            <a:defPPr>
              <a:defRPr lang="uk-UA"/>
            </a:defPPr>
            <a:lvl1pPr algn="r">
              <a:defRPr sz="11500">
                <a:gradFill>
                  <a:gsLst>
                    <a:gs pos="100000">
                      <a:schemeClr val="accent5"/>
                    </a:gs>
                    <a:gs pos="1000">
                      <a:schemeClr val="accent4"/>
                    </a:gs>
                  </a:gsLst>
                  <a:lin ang="18600000" scaled="0"/>
                </a:gradFill>
                <a:latin typeface="+mj-lt"/>
              </a:defRPr>
            </a:lvl1pPr>
          </a:lstStyle>
          <a:p>
            <a:pPr algn="l" defTabSz="914446">
              <a:defRPr/>
            </a:pPr>
            <a:r>
              <a:rPr lang="en-US" sz="6400" b="1">
                <a:gradFill>
                  <a:gsLst>
                    <a:gs pos="100000">
                      <a:srgbClr val="8766D0"/>
                    </a:gs>
                    <a:gs pos="1000">
                      <a:srgbClr val="CE59C4"/>
                    </a:gs>
                  </a:gsLst>
                  <a:lin ang="6600000" scaled="0"/>
                </a:gradFill>
                <a:latin typeface="Roboto Condensed"/>
              </a:rPr>
              <a:t>05</a:t>
            </a:r>
            <a:endParaRPr lang="uk-UA" sz="6400" b="1">
              <a:gradFill>
                <a:gsLst>
                  <a:gs pos="100000">
                    <a:srgbClr val="8766D0"/>
                  </a:gs>
                  <a:gs pos="1000">
                    <a:srgbClr val="CE59C4"/>
                  </a:gs>
                </a:gsLst>
                <a:lin ang="6600000" scaled="0"/>
              </a:gradFill>
              <a:latin typeface="Roboto Condensed"/>
            </a:endParaRPr>
          </a:p>
        </p:txBody>
      </p:sp>
      <p:sp>
        <p:nvSpPr>
          <p:cNvPr id="5" name="TextBox 4">
            <a:extLst>
              <a:ext uri="{FF2B5EF4-FFF2-40B4-BE49-F238E27FC236}">
                <a16:creationId xmlns:a16="http://schemas.microsoft.com/office/drawing/2014/main" id="{4C89CC9C-A5AA-85D3-3B2A-BB840BF29489}"/>
              </a:ext>
            </a:extLst>
          </p:cNvPr>
          <p:cNvSpPr txBox="1"/>
          <p:nvPr/>
        </p:nvSpPr>
        <p:spPr>
          <a:xfrm>
            <a:off x="5560059" y="5153642"/>
            <a:ext cx="3429000" cy="461665"/>
          </a:xfrm>
          <a:prstGeom prst="rect">
            <a:avLst/>
          </a:prstGeom>
          <a:noFill/>
        </p:spPr>
        <p:txBody>
          <a:bodyPr wrap="square" rtlCol="0">
            <a:spAutoFit/>
          </a:bodyPr>
          <a:lstStyle/>
          <a:p>
            <a:pPr defTabSz="914446">
              <a:defRPr/>
            </a:pPr>
            <a:r>
              <a:rPr lang="en-US" sz="2400" b="1">
                <a:solidFill>
                  <a:srgbClr val="171C30"/>
                </a:solidFill>
                <a:latin typeface="Roboto Condensed"/>
              </a:rPr>
              <a:t>Project </a:t>
            </a:r>
            <a:r>
              <a:rPr lang="en-US" sz="2400" b="1" err="1">
                <a:solidFill>
                  <a:srgbClr val="171C30"/>
                </a:solidFill>
                <a:latin typeface="Roboto Condensed"/>
              </a:rPr>
              <a:t>Reflectie</a:t>
            </a:r>
            <a:endParaRPr lang="uk-UA" sz="2400" b="1">
              <a:solidFill>
                <a:srgbClr val="171C30"/>
              </a:solidFill>
              <a:latin typeface="Roboto Condensed"/>
            </a:endParaRPr>
          </a:p>
        </p:txBody>
      </p:sp>
    </p:spTree>
    <p:extLst>
      <p:ext uri="{BB962C8B-B14F-4D97-AF65-F5344CB8AC3E}">
        <p14:creationId xmlns:p14="http://schemas.microsoft.com/office/powerpoint/2010/main" val="374826685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D0EAA-55F7-7E25-F5CB-7C04D39558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1BF3EE-767D-9265-D1E0-87521B4F2A29}"/>
              </a:ext>
            </a:extLst>
          </p:cNvPr>
          <p:cNvSpPr>
            <a:spLocks noGrp="1"/>
          </p:cNvSpPr>
          <p:nvPr>
            <p:ph type="title"/>
          </p:nvPr>
        </p:nvSpPr>
        <p:spPr/>
        <p:txBody>
          <a:bodyPr wrap="square" lIns="91440" tIns="45720" rIns="91440" bIns="45720" rtlCol="0" anchor="t">
            <a:spAutoFit/>
          </a:bodyPr>
          <a:lstStyle/>
          <a:p>
            <a:r>
              <a:rPr lang="en-US">
                <a:ea typeface="Roboto Condensed"/>
                <a:cs typeface="Roboto Condensed"/>
              </a:rPr>
              <a:t>MCP</a:t>
            </a:r>
            <a:endParaRPr lang="en-US">
              <a:cs typeface="Roboto Condensed"/>
            </a:endParaRPr>
          </a:p>
        </p:txBody>
      </p:sp>
      <p:sp>
        <p:nvSpPr>
          <p:cNvPr id="5" name="Tekstvak 4">
            <a:extLst>
              <a:ext uri="{FF2B5EF4-FFF2-40B4-BE49-F238E27FC236}">
                <a16:creationId xmlns:a16="http://schemas.microsoft.com/office/drawing/2014/main" id="{3E65FE63-45E7-BAFF-A8C3-609F495F5394}"/>
              </a:ext>
            </a:extLst>
          </p:cNvPr>
          <p:cNvSpPr txBox="1"/>
          <p:nvPr/>
        </p:nvSpPr>
        <p:spPr>
          <a:xfrm>
            <a:off x="447412" y="1342238"/>
            <a:ext cx="1068255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2000" b="1">
                <a:solidFill>
                  <a:schemeClr val="tx2"/>
                </a:solidFill>
                <a:ea typeface="Roboto"/>
                <a:cs typeface="Roboto"/>
              </a:rPr>
              <a:t>Model Context Protocol</a:t>
            </a:r>
          </a:p>
          <a:p>
            <a:endParaRPr lang="nl-NL" sz="2000" b="1">
              <a:solidFill>
                <a:schemeClr val="tx2"/>
              </a:solidFill>
              <a:ea typeface="Roboto"/>
              <a:cs typeface="Roboto"/>
            </a:endParaRPr>
          </a:p>
          <a:p>
            <a:endParaRPr lang="nl-NL" sz="2000" b="1">
              <a:solidFill>
                <a:schemeClr val="tx2"/>
              </a:solidFill>
              <a:ea typeface="Roboto"/>
              <a:cs typeface="Roboto"/>
            </a:endParaRPr>
          </a:p>
        </p:txBody>
      </p:sp>
      <p:pic>
        <p:nvPicPr>
          <p:cNvPr id="6" name="Afbeelding 5" descr="Afbeelding met tekst, diagram, Lettertype, lijn&#10;&#10;Door AI gegenereerde inhoud is mogelijk onjuist.">
            <a:extLst>
              <a:ext uri="{FF2B5EF4-FFF2-40B4-BE49-F238E27FC236}">
                <a16:creationId xmlns:a16="http://schemas.microsoft.com/office/drawing/2014/main" id="{339546D9-F2DA-1EE2-7290-C66D24C0B342}"/>
              </a:ext>
            </a:extLst>
          </p:cNvPr>
          <p:cNvPicPr>
            <a:picLocks noChangeAspect="1"/>
          </p:cNvPicPr>
          <p:nvPr/>
        </p:nvPicPr>
        <p:blipFill>
          <a:blip r:embed="rId2"/>
          <a:stretch>
            <a:fillRect/>
          </a:stretch>
        </p:blipFill>
        <p:spPr>
          <a:xfrm>
            <a:off x="252412" y="1716947"/>
            <a:ext cx="11687175" cy="4724400"/>
          </a:xfrm>
          <a:prstGeom prst="rect">
            <a:avLst/>
          </a:prstGeom>
        </p:spPr>
      </p:pic>
    </p:spTree>
    <p:extLst>
      <p:ext uri="{BB962C8B-B14F-4D97-AF65-F5344CB8AC3E}">
        <p14:creationId xmlns:p14="http://schemas.microsoft.com/office/powerpoint/2010/main" val="27754991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6860B-F1A1-C756-1702-4EAED5338E2B}"/>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93D910CF-ABD9-0A38-B320-35AD2E763F28}"/>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2650CFE3-0C16-36A8-DB68-630EC40A60DC}"/>
              </a:ext>
            </a:extLst>
          </p:cNvPr>
          <p:cNvSpPr txBox="1"/>
          <p:nvPr/>
        </p:nvSpPr>
        <p:spPr>
          <a:xfrm>
            <a:off x="2427031" y="3044279"/>
            <a:ext cx="7337938" cy="769441"/>
          </a:xfrm>
          <a:prstGeom prst="rect">
            <a:avLst/>
          </a:prstGeom>
          <a:noFill/>
        </p:spPr>
        <p:txBody>
          <a:bodyPr wrap="square" lIns="91440" tIns="45720" rIns="91440" bIns="45720" rtlCol="0" anchor="t">
            <a:spAutoFit/>
          </a:bodyPr>
          <a:lstStyle/>
          <a:p>
            <a:pPr algn="ctr">
              <a:defRPr/>
            </a:pPr>
            <a:r>
              <a:rPr lang="en-US" sz="4400">
                <a:solidFill>
                  <a:srgbClr val="FFFFFF"/>
                </a:solidFill>
                <a:latin typeface="Roboto"/>
                <a:ea typeface="Roboto Light"/>
                <a:cs typeface="Lato Semibold"/>
              </a:rPr>
              <a:t>MCP</a:t>
            </a:r>
            <a:endParaRPr lang="en-US">
              <a:ea typeface="Roboto"/>
              <a:cs typeface="Roboto"/>
            </a:endParaRPr>
          </a:p>
        </p:txBody>
      </p:sp>
    </p:spTree>
    <p:extLst>
      <p:ext uri="{BB962C8B-B14F-4D97-AF65-F5344CB8AC3E}">
        <p14:creationId xmlns:p14="http://schemas.microsoft.com/office/powerpoint/2010/main" val="2350138964"/>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B895A-DC9F-E598-97F9-C1B46D43602B}"/>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A6CDB77E-1E31-0F67-29FB-48B4E32DB861}"/>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B10140A3-E0A5-D84B-9E84-6CAC82D042B7}"/>
              </a:ext>
            </a:extLst>
          </p:cNvPr>
          <p:cNvSpPr txBox="1"/>
          <p:nvPr/>
        </p:nvSpPr>
        <p:spPr>
          <a:xfrm>
            <a:off x="2427031" y="3044279"/>
            <a:ext cx="7337938" cy="769441"/>
          </a:xfrm>
          <a:prstGeom prst="rect">
            <a:avLst/>
          </a:prstGeom>
          <a:noFill/>
        </p:spPr>
        <p:txBody>
          <a:bodyPr wrap="square" lIns="91440" tIns="45720" rIns="91440" bIns="45720" rtlCol="0" anchor="t">
            <a:spAutoFit/>
          </a:bodyPr>
          <a:lstStyle/>
          <a:p>
            <a:pPr algn="ctr">
              <a:defRPr/>
            </a:pPr>
            <a:r>
              <a:rPr lang="en-US" sz="4400">
                <a:solidFill>
                  <a:srgbClr val="FFFFFF"/>
                </a:solidFill>
                <a:latin typeface="Roboto"/>
                <a:ea typeface="Roboto Light"/>
                <a:cs typeface="Lato Semibold"/>
              </a:rPr>
              <a:t>Context7</a:t>
            </a:r>
            <a:endParaRPr lang="en-US">
              <a:ea typeface="Roboto"/>
              <a:cs typeface="Roboto"/>
            </a:endParaRPr>
          </a:p>
        </p:txBody>
      </p:sp>
    </p:spTree>
    <p:extLst>
      <p:ext uri="{BB962C8B-B14F-4D97-AF65-F5344CB8AC3E}">
        <p14:creationId xmlns:p14="http://schemas.microsoft.com/office/powerpoint/2010/main" val="3245586886"/>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9DFCD-7F2C-E608-2217-FD52EB9DDC82}"/>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3976AE40-5AE1-BECF-B8C7-5FE7FB257419}"/>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DB7640C6-8601-D18A-F921-845777F5F98C}"/>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rPr>
              <a:t>Mockup to UI</a:t>
            </a:r>
            <a:endParaRPr kumimoji="0" lang="ru-RU"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466291786"/>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6CD58-8F62-A1B4-8FAC-F798CB096632}"/>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7337732D-3325-CDE7-5764-1A72BA092DBC}"/>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2375CC8A-E61D-852D-53C7-624661F28E66}"/>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rPr>
              <a:t>TDAID &amp; Rule first</a:t>
            </a:r>
            <a:endParaRPr kumimoji="0" lang="ru-RU"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822340635"/>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1CAE61-95C5-1846-92FA-B750E601E0DB}"/>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E4BCE242-1284-65BC-CA1D-58522DEB89A2}"/>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191DCAC7-F394-0FED-4F15-81FFA71E4345}"/>
              </a:ext>
            </a:extLst>
          </p:cNvPr>
          <p:cNvSpPr txBox="1"/>
          <p:nvPr/>
        </p:nvSpPr>
        <p:spPr>
          <a:xfrm>
            <a:off x="2427031" y="3044279"/>
            <a:ext cx="7337938"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rPr>
              <a:t>Rules &amp; Orchestrator with .NET</a:t>
            </a:r>
            <a:endParaRPr kumimoji="0" lang="ru-RU" sz="4400" b="0" i="0" u="none" strike="noStrike" kern="1200" cap="none" spc="0" normalizeH="0" baseline="0" noProof="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666397425"/>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0D488-6D45-A9DC-A670-F918FFE35B0D}"/>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EED1C796-A546-9C9B-0E6C-E1A1C39F2A4B}"/>
              </a:ext>
            </a:extLst>
          </p:cNvPr>
          <p:cNvSpPr>
            <a:spLocks noGrp="1"/>
          </p:cNvSpPr>
          <p:nvPr>
            <p:ph type="body" sz="quarter" idx="12"/>
          </p:nvPr>
        </p:nvSpPr>
        <p:spPr/>
        <p:txBody>
          <a:bodyPr/>
          <a:lstStyle/>
          <a:p>
            <a:endParaRPr lang="en-US"/>
          </a:p>
        </p:txBody>
      </p:sp>
      <p:pic>
        <p:nvPicPr>
          <p:cNvPr id="5" name="Picture 4">
            <a:extLst>
              <a:ext uri="{FF2B5EF4-FFF2-40B4-BE49-F238E27FC236}">
                <a16:creationId xmlns:a16="http://schemas.microsoft.com/office/drawing/2014/main" id="{ABDB5389-6E28-3486-A712-CC190FFD3DDF}"/>
              </a:ext>
            </a:extLst>
          </p:cNvPr>
          <p:cNvPicPr>
            <a:picLocks noChangeAspect="1"/>
          </p:cNvPicPr>
          <p:nvPr/>
        </p:nvPicPr>
        <p:blipFill>
          <a:blip r:embed="rId3"/>
          <a:stretch>
            <a:fillRect/>
          </a:stretch>
        </p:blipFill>
        <p:spPr>
          <a:xfrm>
            <a:off x="-17093" y="-12109"/>
            <a:ext cx="12342663" cy="6942748"/>
          </a:xfrm>
          <a:prstGeom prst="rect">
            <a:avLst/>
          </a:prstGeom>
        </p:spPr>
      </p:pic>
      <p:sp>
        <p:nvSpPr>
          <p:cNvPr id="14" name="TextBox 13">
            <a:extLst>
              <a:ext uri="{FF2B5EF4-FFF2-40B4-BE49-F238E27FC236}">
                <a16:creationId xmlns:a16="http://schemas.microsoft.com/office/drawing/2014/main" id="{0F4CA166-A5D0-F403-CF00-96426CD2A52E}"/>
              </a:ext>
            </a:extLst>
          </p:cNvPr>
          <p:cNvSpPr txBox="1"/>
          <p:nvPr/>
        </p:nvSpPr>
        <p:spPr>
          <a:xfrm>
            <a:off x="0" y="6115862"/>
            <a:ext cx="10143858" cy="646331"/>
          </a:xfrm>
          <a:prstGeom prst="rect">
            <a:avLst/>
          </a:prstGeom>
          <a:solidFill>
            <a:schemeClr val="tx1"/>
          </a:solidFill>
        </p:spPr>
        <p:txBody>
          <a:bodyPr wrap="square">
            <a:spAutoFit/>
          </a:bodyPr>
          <a:lstStyle/>
          <a:p>
            <a:r>
              <a:rPr lang="en-US" sz="3600" err="1">
                <a:solidFill>
                  <a:schemeClr val="bg1"/>
                </a:solidFill>
              </a:rPr>
              <a:t>github.com</a:t>
            </a:r>
            <a:r>
              <a:rPr lang="en-US" sz="3600">
                <a:solidFill>
                  <a:schemeClr val="bg1"/>
                </a:solidFill>
              </a:rPr>
              <a:t>/</a:t>
            </a:r>
            <a:r>
              <a:rPr lang="en-US" sz="3600" err="1">
                <a:solidFill>
                  <a:schemeClr val="bg1"/>
                </a:solidFill>
              </a:rPr>
              <a:t>jamesmurdza</a:t>
            </a:r>
            <a:r>
              <a:rPr lang="en-US" sz="3600">
                <a:solidFill>
                  <a:schemeClr val="bg1"/>
                </a:solidFill>
              </a:rPr>
              <a:t>/awesome-ai-</a:t>
            </a:r>
            <a:r>
              <a:rPr lang="en-US" sz="3600" err="1">
                <a:solidFill>
                  <a:schemeClr val="bg1"/>
                </a:solidFill>
              </a:rPr>
              <a:t>devtools</a:t>
            </a:r>
            <a:endParaRPr lang="en-US" sz="3600">
              <a:solidFill>
                <a:schemeClr val="bg1"/>
              </a:solidFill>
            </a:endParaRPr>
          </a:p>
        </p:txBody>
      </p:sp>
      <p:pic>
        <p:nvPicPr>
          <p:cNvPr id="1028" name="Picture 4" descr="Github, code, developer, logo icon - Free download">
            <a:extLst>
              <a:ext uri="{FF2B5EF4-FFF2-40B4-BE49-F238E27FC236}">
                <a16:creationId xmlns:a16="http://schemas.microsoft.com/office/drawing/2014/main" id="{CA32A51E-4F12-40A4-9B71-BF5B3B7F5C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4441" y="3081470"/>
            <a:ext cx="1265727" cy="126572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igma Brand Usage Guidelines | Figma">
            <a:extLst>
              <a:ext uri="{FF2B5EF4-FFF2-40B4-BE49-F238E27FC236}">
                <a16:creationId xmlns:a16="http://schemas.microsoft.com/office/drawing/2014/main" id="{AE6FB0BC-645C-A6E9-8811-69B8D299BE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5186" y="3275983"/>
            <a:ext cx="1071214" cy="1071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9928542"/>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F2258-61E1-E5FC-CCEC-C9C935DD075C}"/>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77EA6BF-A7C4-33F0-A923-F0881F9A093C}"/>
              </a:ext>
            </a:extLst>
          </p:cNvPr>
          <p:cNvSpPr/>
          <p:nvPr/>
        </p:nvSpPr>
        <p:spPr>
          <a:xfrm rot="10800000" flipH="1" flipV="1">
            <a:off x="761999" y="762000"/>
            <a:ext cx="10668002" cy="4630271"/>
          </a:xfrm>
          <a:prstGeom prst="roundRect">
            <a:avLst>
              <a:gd name="adj" fmla="val 2507"/>
            </a:avLst>
          </a:prstGeom>
          <a:gradFill>
            <a:gsLst>
              <a:gs pos="0">
                <a:schemeClr val="accent6"/>
              </a:gs>
              <a:gs pos="33000">
                <a:schemeClr val="accent5"/>
              </a:gs>
              <a:gs pos="66000">
                <a:schemeClr val="accent4"/>
              </a:gs>
              <a:gs pos="100000">
                <a:schemeClr val="accent3"/>
              </a:gs>
            </a:gsLst>
            <a:lin ang="18600000" scaled="0"/>
          </a:gradFill>
          <a:ln>
            <a:noFill/>
          </a:ln>
          <a:effectLst>
            <a:outerShdw blurRad="635000" dist="1270000" dir="5400000" sx="85000" sy="85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US">
              <a:solidFill>
                <a:srgbClr val="FFFFFF"/>
              </a:solidFill>
              <a:latin typeface="Roboto"/>
            </a:endParaRPr>
          </a:p>
        </p:txBody>
      </p:sp>
      <p:sp>
        <p:nvSpPr>
          <p:cNvPr id="5" name="TextBox 4">
            <a:extLst>
              <a:ext uri="{FF2B5EF4-FFF2-40B4-BE49-F238E27FC236}">
                <a16:creationId xmlns:a16="http://schemas.microsoft.com/office/drawing/2014/main" id="{C3BB8303-303C-3EF1-9D0F-02BEB700ABCD}"/>
              </a:ext>
            </a:extLst>
          </p:cNvPr>
          <p:cNvSpPr txBox="1"/>
          <p:nvPr/>
        </p:nvSpPr>
        <p:spPr>
          <a:xfrm>
            <a:off x="1930399" y="2360712"/>
            <a:ext cx="8331201" cy="830997"/>
          </a:xfrm>
          <a:prstGeom prst="rect">
            <a:avLst/>
          </a:prstGeom>
          <a:noFill/>
        </p:spPr>
        <p:txBody>
          <a:bodyPr wrap="square" rtlCol="0">
            <a:spAutoFit/>
          </a:bodyPr>
          <a:lstStyle/>
          <a:p>
            <a:pPr algn="ctr" defTabSz="914446"/>
            <a:r>
              <a:rPr lang="en-US" sz="4800" b="1">
                <a:solidFill>
                  <a:srgbClr val="FFFFFF"/>
                </a:solidFill>
                <a:latin typeface="Roboto Condensed"/>
                <a:ea typeface="Source Sans Pro Black" panose="020B0803030403020204" pitchFamily="34" charset="0"/>
              </a:rPr>
              <a:t>Project</a:t>
            </a:r>
            <a:endParaRPr lang="uk-UA" sz="4800" b="1">
              <a:solidFill>
                <a:srgbClr val="FFFFFF"/>
              </a:solidFill>
              <a:latin typeface="Roboto Condensed"/>
              <a:ea typeface="Source Sans Pro Black" panose="020B0803030403020204" pitchFamily="34" charset="0"/>
            </a:endParaRPr>
          </a:p>
        </p:txBody>
      </p:sp>
      <p:sp>
        <p:nvSpPr>
          <p:cNvPr id="6" name="TextBox 5">
            <a:extLst>
              <a:ext uri="{FF2B5EF4-FFF2-40B4-BE49-F238E27FC236}">
                <a16:creationId xmlns:a16="http://schemas.microsoft.com/office/drawing/2014/main" id="{2F7030C5-A2ED-C05C-E3A3-AF7C038B0DB0}"/>
              </a:ext>
            </a:extLst>
          </p:cNvPr>
          <p:cNvSpPr txBox="1"/>
          <p:nvPr/>
        </p:nvSpPr>
        <p:spPr>
          <a:xfrm flipH="1">
            <a:off x="3340099" y="4189512"/>
            <a:ext cx="5511800" cy="338554"/>
          </a:xfrm>
          <a:prstGeom prst="rect">
            <a:avLst/>
          </a:prstGeom>
          <a:noFill/>
        </p:spPr>
        <p:txBody>
          <a:bodyPr wrap="square" rtlCol="0">
            <a:spAutoFit/>
          </a:bodyPr>
          <a:lstStyle/>
          <a:p>
            <a:pPr algn="ctr" defTabSz="914446"/>
            <a:r>
              <a:rPr lang="en-US" sz="1600">
                <a:solidFill>
                  <a:srgbClr val="FFFFFF"/>
                </a:solidFill>
                <a:latin typeface="Roboto"/>
              </a:rPr>
              <a:t>Let’s take the next step.</a:t>
            </a:r>
            <a:endParaRPr lang="ru-RU" sz="1600">
              <a:solidFill>
                <a:srgbClr val="FFFFFF"/>
              </a:solidFill>
              <a:latin typeface="Roboto"/>
            </a:endParaRPr>
          </a:p>
        </p:txBody>
      </p:sp>
      <p:pic>
        <p:nvPicPr>
          <p:cNvPr id="8" name="Graphic 7">
            <a:extLst>
              <a:ext uri="{FF2B5EF4-FFF2-40B4-BE49-F238E27FC236}">
                <a16:creationId xmlns:a16="http://schemas.microsoft.com/office/drawing/2014/main" id="{893E664C-D795-3A26-6332-E7F21749DA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46836" y="6173123"/>
            <a:ext cx="2298326" cy="548665"/>
          </a:xfrm>
          <a:prstGeom prst="rect">
            <a:avLst/>
          </a:prstGeom>
        </p:spPr>
      </p:pic>
    </p:spTree>
    <p:extLst>
      <p:ext uri="{BB962C8B-B14F-4D97-AF65-F5344CB8AC3E}">
        <p14:creationId xmlns:p14="http://schemas.microsoft.com/office/powerpoint/2010/main" val="1139654702"/>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11826-8ED0-4ED2-99EB-1AE1387DA6E7}"/>
              </a:ext>
            </a:extLst>
          </p:cNvPr>
          <p:cNvSpPr>
            <a:spLocks noGrp="1"/>
          </p:cNvSpPr>
          <p:nvPr>
            <p:ph type="title"/>
          </p:nvPr>
        </p:nvSpPr>
        <p:spPr/>
        <p:txBody>
          <a:bodyPr/>
          <a:lstStyle/>
          <a:p>
            <a:r>
              <a:rPr lang="en-US"/>
              <a:t>Project Repo</a:t>
            </a:r>
            <a:endParaRPr lang="uk-UA"/>
          </a:p>
        </p:txBody>
      </p:sp>
      <p:pic>
        <p:nvPicPr>
          <p:cNvPr id="7" name="Picture 6">
            <a:extLst>
              <a:ext uri="{FF2B5EF4-FFF2-40B4-BE49-F238E27FC236}">
                <a16:creationId xmlns:a16="http://schemas.microsoft.com/office/drawing/2014/main" id="{932B6163-8675-E642-F39F-3A78B9CC59B3}"/>
              </a:ext>
            </a:extLst>
          </p:cNvPr>
          <p:cNvPicPr>
            <a:picLocks noChangeAspect="1"/>
          </p:cNvPicPr>
          <p:nvPr/>
        </p:nvPicPr>
        <p:blipFill>
          <a:blip r:embed="rId2"/>
          <a:stretch>
            <a:fillRect/>
          </a:stretch>
        </p:blipFill>
        <p:spPr>
          <a:xfrm>
            <a:off x="584201" y="1319156"/>
            <a:ext cx="5497576" cy="4875652"/>
          </a:xfrm>
          <a:prstGeom prst="rect">
            <a:avLst/>
          </a:prstGeom>
        </p:spPr>
      </p:pic>
    </p:spTree>
    <p:extLst>
      <p:ext uri="{BB962C8B-B14F-4D97-AF65-F5344CB8AC3E}">
        <p14:creationId xmlns:p14="http://schemas.microsoft.com/office/powerpoint/2010/main" val="20231182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B2E6-EB3F-24C0-5D89-B63AC282D5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B4C195-A8AD-B316-3123-91B5B9235926}"/>
              </a:ext>
            </a:extLst>
          </p:cNvPr>
          <p:cNvSpPr>
            <a:spLocks noGrp="1"/>
          </p:cNvSpPr>
          <p:nvPr>
            <p:ph type="title"/>
          </p:nvPr>
        </p:nvSpPr>
        <p:spPr/>
        <p:txBody>
          <a:bodyPr/>
          <a:lstStyle/>
          <a:p>
            <a:r>
              <a:rPr lang="en-US"/>
              <a:t>Exercise</a:t>
            </a:r>
            <a:endParaRPr lang="uk-UA"/>
          </a:p>
        </p:txBody>
      </p:sp>
      <p:pic>
        <p:nvPicPr>
          <p:cNvPr id="3" name="Picture 2">
            <a:extLst>
              <a:ext uri="{FF2B5EF4-FFF2-40B4-BE49-F238E27FC236}">
                <a16:creationId xmlns:a16="http://schemas.microsoft.com/office/drawing/2014/main" id="{A8877B28-1B36-4BF3-3402-43846302F2C8}"/>
              </a:ext>
            </a:extLst>
          </p:cNvPr>
          <p:cNvPicPr>
            <a:picLocks noChangeAspect="1"/>
          </p:cNvPicPr>
          <p:nvPr/>
        </p:nvPicPr>
        <p:blipFill>
          <a:blip r:embed="rId2"/>
          <a:stretch>
            <a:fillRect/>
          </a:stretch>
        </p:blipFill>
        <p:spPr>
          <a:xfrm>
            <a:off x="584201" y="1162407"/>
            <a:ext cx="5297238" cy="4982018"/>
          </a:xfrm>
          <a:prstGeom prst="rect">
            <a:avLst/>
          </a:prstGeom>
        </p:spPr>
      </p:pic>
    </p:spTree>
    <p:extLst>
      <p:ext uri="{BB962C8B-B14F-4D97-AF65-F5344CB8AC3E}">
        <p14:creationId xmlns:p14="http://schemas.microsoft.com/office/powerpoint/2010/main" val="4121398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4">
            <a:extLst>
              <a:ext uri="{FF2B5EF4-FFF2-40B4-BE49-F238E27FC236}">
                <a16:creationId xmlns:a16="http://schemas.microsoft.com/office/drawing/2014/main" id="{AE40D864-BF83-4CAE-BEF2-EEEA090CE4E2}"/>
              </a:ext>
            </a:extLst>
          </p:cNvPr>
          <p:cNvSpPr>
            <a:spLocks noEditPoints="1"/>
          </p:cNvSpPr>
          <p:nvPr/>
        </p:nvSpPr>
        <p:spPr bwMode="auto">
          <a:xfrm>
            <a:off x="2850123" y="2071191"/>
            <a:ext cx="6239664" cy="2691279"/>
          </a:xfrm>
          <a:custGeom>
            <a:avLst/>
            <a:gdLst>
              <a:gd name="T0" fmla="*/ 3589 w 3589"/>
              <a:gd name="T1" fmla="*/ 1405 h 1548"/>
              <a:gd name="T2" fmla="*/ 3544 w 3589"/>
              <a:gd name="T3" fmla="*/ 1409 h 1548"/>
              <a:gd name="T4" fmla="*/ 3544 w 3589"/>
              <a:gd name="T5" fmla="*/ 1409 h 1548"/>
              <a:gd name="T6" fmla="*/ 3544 w 3589"/>
              <a:gd name="T7" fmla="*/ 1518 h 1548"/>
              <a:gd name="T8" fmla="*/ 2275 w 3589"/>
              <a:gd name="T9" fmla="*/ 1518 h 1548"/>
              <a:gd name="T10" fmla="*/ 1924 w 3589"/>
              <a:gd name="T11" fmla="*/ 1548 h 1548"/>
              <a:gd name="T12" fmla="*/ 3589 w 3589"/>
              <a:gd name="T13" fmla="*/ 1548 h 1548"/>
              <a:gd name="T14" fmla="*/ 3589 w 3589"/>
              <a:gd name="T15" fmla="*/ 1405 h 1548"/>
              <a:gd name="T16" fmla="*/ 0 w 3589"/>
              <a:gd name="T17" fmla="*/ 948 h 1548"/>
              <a:gd name="T18" fmla="*/ 0 w 3589"/>
              <a:gd name="T19" fmla="*/ 1548 h 1548"/>
              <a:gd name="T20" fmla="*/ 250 w 3589"/>
              <a:gd name="T21" fmla="*/ 1548 h 1548"/>
              <a:gd name="T22" fmla="*/ 238 w 3589"/>
              <a:gd name="T23" fmla="*/ 1520 h 1548"/>
              <a:gd name="T24" fmla="*/ 236 w 3589"/>
              <a:gd name="T25" fmla="*/ 1518 h 1548"/>
              <a:gd name="T26" fmla="*/ 47 w 3589"/>
              <a:gd name="T27" fmla="*/ 1518 h 1548"/>
              <a:gd name="T28" fmla="*/ 47 w 3589"/>
              <a:gd name="T29" fmla="*/ 1057 h 1548"/>
              <a:gd name="T30" fmla="*/ 0 w 3589"/>
              <a:gd name="T31" fmla="*/ 948 h 1548"/>
              <a:gd name="T32" fmla="*/ 3589 w 3589"/>
              <a:gd name="T33" fmla="*/ 0 h 1548"/>
              <a:gd name="T34" fmla="*/ 0 w 3589"/>
              <a:gd name="T35" fmla="*/ 0 h 1548"/>
              <a:gd name="T36" fmla="*/ 0 w 3589"/>
              <a:gd name="T37" fmla="*/ 143 h 1548"/>
              <a:gd name="T38" fmla="*/ 0 w 3589"/>
              <a:gd name="T39" fmla="*/ 143 h 1548"/>
              <a:gd name="T40" fmla="*/ 0 w 3589"/>
              <a:gd name="T41" fmla="*/ 143 h 1548"/>
              <a:gd name="T42" fmla="*/ 47 w 3589"/>
              <a:gd name="T43" fmla="*/ 143 h 1548"/>
              <a:gd name="T44" fmla="*/ 47 w 3589"/>
              <a:gd name="T45" fmla="*/ 28 h 1548"/>
              <a:gd name="T46" fmla="*/ 3544 w 3589"/>
              <a:gd name="T47" fmla="*/ 28 h 1548"/>
              <a:gd name="T48" fmla="*/ 3544 w 3589"/>
              <a:gd name="T49" fmla="*/ 143 h 1548"/>
              <a:gd name="T50" fmla="*/ 3544 w 3589"/>
              <a:gd name="T51" fmla="*/ 143 h 1548"/>
              <a:gd name="T52" fmla="*/ 3544 w 3589"/>
              <a:gd name="T53" fmla="*/ 143 h 1548"/>
              <a:gd name="T54" fmla="*/ 3589 w 3589"/>
              <a:gd name="T55" fmla="*/ 143 h 1548"/>
              <a:gd name="T56" fmla="*/ 3589 w 3589"/>
              <a:gd name="T57" fmla="*/ 0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89" h="1548">
                <a:moveTo>
                  <a:pt x="3589" y="1405"/>
                </a:moveTo>
                <a:lnTo>
                  <a:pt x="3544" y="1409"/>
                </a:lnTo>
                <a:lnTo>
                  <a:pt x="3544" y="1409"/>
                </a:lnTo>
                <a:lnTo>
                  <a:pt x="3544" y="1518"/>
                </a:lnTo>
                <a:lnTo>
                  <a:pt x="2275" y="1518"/>
                </a:lnTo>
                <a:lnTo>
                  <a:pt x="1924" y="1548"/>
                </a:lnTo>
                <a:lnTo>
                  <a:pt x="3589" y="1548"/>
                </a:lnTo>
                <a:lnTo>
                  <a:pt x="3589" y="1405"/>
                </a:lnTo>
                <a:close/>
                <a:moveTo>
                  <a:pt x="0" y="948"/>
                </a:moveTo>
                <a:lnTo>
                  <a:pt x="0" y="1548"/>
                </a:lnTo>
                <a:lnTo>
                  <a:pt x="250" y="1548"/>
                </a:lnTo>
                <a:lnTo>
                  <a:pt x="238" y="1520"/>
                </a:lnTo>
                <a:lnTo>
                  <a:pt x="236" y="1518"/>
                </a:lnTo>
                <a:lnTo>
                  <a:pt x="47" y="1518"/>
                </a:lnTo>
                <a:lnTo>
                  <a:pt x="47" y="1057"/>
                </a:lnTo>
                <a:lnTo>
                  <a:pt x="0" y="948"/>
                </a:lnTo>
                <a:close/>
                <a:moveTo>
                  <a:pt x="3589" y="0"/>
                </a:moveTo>
                <a:lnTo>
                  <a:pt x="0" y="0"/>
                </a:lnTo>
                <a:lnTo>
                  <a:pt x="0" y="143"/>
                </a:lnTo>
                <a:lnTo>
                  <a:pt x="0" y="143"/>
                </a:lnTo>
                <a:lnTo>
                  <a:pt x="0" y="143"/>
                </a:lnTo>
                <a:lnTo>
                  <a:pt x="47" y="143"/>
                </a:lnTo>
                <a:lnTo>
                  <a:pt x="47" y="28"/>
                </a:lnTo>
                <a:lnTo>
                  <a:pt x="3544" y="28"/>
                </a:lnTo>
                <a:lnTo>
                  <a:pt x="3544" y="143"/>
                </a:lnTo>
                <a:lnTo>
                  <a:pt x="3544" y="143"/>
                </a:lnTo>
                <a:lnTo>
                  <a:pt x="3544" y="143"/>
                </a:lnTo>
                <a:lnTo>
                  <a:pt x="3589" y="143"/>
                </a:lnTo>
                <a:lnTo>
                  <a:pt x="3589" y="0"/>
                </a:ln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5" name="Freeform 197">
            <a:extLst>
              <a:ext uri="{FF2B5EF4-FFF2-40B4-BE49-F238E27FC236}">
                <a16:creationId xmlns:a16="http://schemas.microsoft.com/office/drawing/2014/main" id="{BE544E01-7161-4CEF-BDB7-EACA98D70071}"/>
              </a:ext>
            </a:extLst>
          </p:cNvPr>
          <p:cNvSpPr>
            <a:spLocks/>
          </p:cNvSpPr>
          <p:nvPr/>
        </p:nvSpPr>
        <p:spPr bwMode="auto">
          <a:xfrm>
            <a:off x="2272924" y="2319804"/>
            <a:ext cx="7696571" cy="2684325"/>
          </a:xfrm>
          <a:custGeom>
            <a:avLst/>
            <a:gdLst>
              <a:gd name="T0" fmla="*/ 4155 w 4427"/>
              <a:gd name="T1" fmla="*/ 1241 h 1544"/>
              <a:gd name="T2" fmla="*/ 639 w 4427"/>
              <a:gd name="T3" fmla="*/ 1544 h 1544"/>
              <a:gd name="T4" fmla="*/ 0 w 4427"/>
              <a:gd name="T5" fmla="*/ 0 h 1544"/>
              <a:gd name="T6" fmla="*/ 4427 w 4427"/>
              <a:gd name="T7" fmla="*/ 0 h 1544"/>
              <a:gd name="T8" fmla="*/ 4155 w 4427"/>
              <a:gd name="T9" fmla="*/ 1241 h 1544"/>
            </a:gdLst>
            <a:ahLst/>
            <a:cxnLst>
              <a:cxn ang="0">
                <a:pos x="T0" y="T1"/>
              </a:cxn>
              <a:cxn ang="0">
                <a:pos x="T2" y="T3"/>
              </a:cxn>
              <a:cxn ang="0">
                <a:pos x="T4" y="T5"/>
              </a:cxn>
              <a:cxn ang="0">
                <a:pos x="T6" y="T7"/>
              </a:cxn>
              <a:cxn ang="0">
                <a:pos x="T8" y="T9"/>
              </a:cxn>
            </a:cxnLst>
            <a:rect l="0" t="0" r="r" b="b"/>
            <a:pathLst>
              <a:path w="4427" h="1544">
                <a:moveTo>
                  <a:pt x="4155" y="1241"/>
                </a:moveTo>
                <a:lnTo>
                  <a:pt x="639" y="1544"/>
                </a:lnTo>
                <a:lnTo>
                  <a:pt x="0" y="0"/>
                </a:lnTo>
                <a:lnTo>
                  <a:pt x="4427" y="0"/>
                </a:lnTo>
                <a:lnTo>
                  <a:pt x="4155" y="124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6" name="Freeform 198">
            <a:extLst>
              <a:ext uri="{FF2B5EF4-FFF2-40B4-BE49-F238E27FC236}">
                <a16:creationId xmlns:a16="http://schemas.microsoft.com/office/drawing/2014/main" id="{933B9587-EDA4-492D-98E4-7EDA4E20D4A5}"/>
              </a:ext>
            </a:extLst>
          </p:cNvPr>
          <p:cNvSpPr>
            <a:spLocks/>
          </p:cNvSpPr>
          <p:nvPr/>
        </p:nvSpPr>
        <p:spPr bwMode="auto">
          <a:xfrm>
            <a:off x="9011553" y="2319803"/>
            <a:ext cx="78235" cy="0"/>
          </a:xfrm>
          <a:custGeom>
            <a:avLst/>
            <a:gdLst>
              <a:gd name="T0" fmla="*/ 45 w 45"/>
              <a:gd name="T1" fmla="*/ 0 w 45"/>
              <a:gd name="T2" fmla="*/ 45 w 45"/>
              <a:gd name="T3" fmla="*/ 45 w 45"/>
            </a:gdLst>
            <a:ahLst/>
            <a:cxnLst>
              <a:cxn ang="0">
                <a:pos x="T0" y="0"/>
              </a:cxn>
              <a:cxn ang="0">
                <a:pos x="T1" y="0"/>
              </a:cxn>
              <a:cxn ang="0">
                <a:pos x="T2" y="0"/>
              </a:cxn>
              <a:cxn ang="0">
                <a:pos x="T3" y="0"/>
              </a:cxn>
            </a:cxnLst>
            <a:rect l="0" t="0" r="r" b="b"/>
            <a:pathLst>
              <a:path w="45">
                <a:moveTo>
                  <a:pt x="45" y="0"/>
                </a:moveTo>
                <a:lnTo>
                  <a:pt x="0" y="0"/>
                </a:lnTo>
                <a:lnTo>
                  <a:pt x="45" y="0"/>
                </a:lnTo>
                <a:lnTo>
                  <a:pt x="4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7" name="Freeform 199">
            <a:extLst>
              <a:ext uri="{FF2B5EF4-FFF2-40B4-BE49-F238E27FC236}">
                <a16:creationId xmlns:a16="http://schemas.microsoft.com/office/drawing/2014/main" id="{63E5037E-3113-474F-B380-1B87954E37F8}"/>
              </a:ext>
            </a:extLst>
          </p:cNvPr>
          <p:cNvSpPr>
            <a:spLocks/>
          </p:cNvSpPr>
          <p:nvPr/>
        </p:nvSpPr>
        <p:spPr bwMode="auto">
          <a:xfrm>
            <a:off x="9011553" y="2319803"/>
            <a:ext cx="78235" cy="0"/>
          </a:xfrm>
          <a:custGeom>
            <a:avLst/>
            <a:gdLst>
              <a:gd name="T0" fmla="*/ 45 w 45"/>
              <a:gd name="T1" fmla="*/ 0 w 45"/>
              <a:gd name="T2" fmla="*/ 45 w 45"/>
              <a:gd name="T3" fmla="*/ 45 w 45"/>
            </a:gdLst>
            <a:ahLst/>
            <a:cxnLst>
              <a:cxn ang="0">
                <a:pos x="T0" y="0"/>
              </a:cxn>
              <a:cxn ang="0">
                <a:pos x="T1" y="0"/>
              </a:cxn>
              <a:cxn ang="0">
                <a:pos x="T2" y="0"/>
              </a:cxn>
              <a:cxn ang="0">
                <a:pos x="T3" y="0"/>
              </a:cxn>
            </a:cxnLst>
            <a:rect l="0" t="0" r="r" b="b"/>
            <a:pathLst>
              <a:path w="45">
                <a:moveTo>
                  <a:pt x="45" y="0"/>
                </a:moveTo>
                <a:lnTo>
                  <a:pt x="0" y="0"/>
                </a:lnTo>
                <a:lnTo>
                  <a:pt x="45" y="0"/>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8" name="Rectangle 200">
            <a:extLst>
              <a:ext uri="{FF2B5EF4-FFF2-40B4-BE49-F238E27FC236}">
                <a16:creationId xmlns:a16="http://schemas.microsoft.com/office/drawing/2014/main" id="{A48DA6E9-24C7-44A2-8E82-4C6DFE7266F1}"/>
              </a:ext>
            </a:extLst>
          </p:cNvPr>
          <p:cNvSpPr>
            <a:spLocks noChangeArrowheads="1"/>
          </p:cNvSpPr>
          <p:nvPr/>
        </p:nvSpPr>
        <p:spPr bwMode="auto">
          <a:xfrm>
            <a:off x="2931835" y="2319804"/>
            <a:ext cx="1739" cy="1739"/>
          </a:xfrm>
          <a:prstGeom prst="rect">
            <a:avLst/>
          </a:prstGeom>
          <a:solidFill>
            <a:srgbClr val="5320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9" name="Rectangle 201">
            <a:extLst>
              <a:ext uri="{FF2B5EF4-FFF2-40B4-BE49-F238E27FC236}">
                <a16:creationId xmlns:a16="http://schemas.microsoft.com/office/drawing/2014/main" id="{AD195BED-728D-479C-A3F3-12323BAA03EF}"/>
              </a:ext>
            </a:extLst>
          </p:cNvPr>
          <p:cNvSpPr>
            <a:spLocks noChangeArrowheads="1"/>
          </p:cNvSpPr>
          <p:nvPr/>
        </p:nvSpPr>
        <p:spPr bwMode="auto">
          <a:xfrm>
            <a:off x="2931835" y="2319804"/>
            <a:ext cx="1739" cy="1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0" name="Freeform 202">
            <a:extLst>
              <a:ext uri="{FF2B5EF4-FFF2-40B4-BE49-F238E27FC236}">
                <a16:creationId xmlns:a16="http://schemas.microsoft.com/office/drawing/2014/main" id="{3372C91D-3F84-4955-BCA2-C66AE2083356}"/>
              </a:ext>
            </a:extLst>
          </p:cNvPr>
          <p:cNvSpPr>
            <a:spLocks/>
          </p:cNvSpPr>
          <p:nvPr/>
        </p:nvSpPr>
        <p:spPr bwMode="auto">
          <a:xfrm>
            <a:off x="2850124" y="2319803"/>
            <a:ext cx="81713" cy="0"/>
          </a:xfrm>
          <a:custGeom>
            <a:avLst/>
            <a:gdLst>
              <a:gd name="T0" fmla="*/ 47 w 47"/>
              <a:gd name="T1" fmla="*/ 0 w 47"/>
              <a:gd name="T2" fmla="*/ 47 w 47"/>
              <a:gd name="T3" fmla="*/ 47 w 47"/>
            </a:gdLst>
            <a:ahLst/>
            <a:cxnLst>
              <a:cxn ang="0">
                <a:pos x="T0" y="0"/>
              </a:cxn>
              <a:cxn ang="0">
                <a:pos x="T1" y="0"/>
              </a:cxn>
              <a:cxn ang="0">
                <a:pos x="T2" y="0"/>
              </a:cxn>
              <a:cxn ang="0">
                <a:pos x="T3" y="0"/>
              </a:cxn>
            </a:cxnLst>
            <a:rect l="0" t="0" r="r" b="b"/>
            <a:pathLst>
              <a:path w="47">
                <a:moveTo>
                  <a:pt x="47" y="0"/>
                </a:moveTo>
                <a:lnTo>
                  <a:pt x="0" y="0"/>
                </a:lnTo>
                <a:lnTo>
                  <a:pt x="47" y="0"/>
                </a:lnTo>
                <a:lnTo>
                  <a:pt x="4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1" name="Freeform 203">
            <a:extLst>
              <a:ext uri="{FF2B5EF4-FFF2-40B4-BE49-F238E27FC236}">
                <a16:creationId xmlns:a16="http://schemas.microsoft.com/office/drawing/2014/main" id="{AE294CCF-49C8-4A06-8F06-E1D2636B6B95}"/>
              </a:ext>
            </a:extLst>
          </p:cNvPr>
          <p:cNvSpPr>
            <a:spLocks/>
          </p:cNvSpPr>
          <p:nvPr/>
        </p:nvSpPr>
        <p:spPr bwMode="auto">
          <a:xfrm>
            <a:off x="2850124" y="2319803"/>
            <a:ext cx="81713" cy="0"/>
          </a:xfrm>
          <a:custGeom>
            <a:avLst/>
            <a:gdLst>
              <a:gd name="T0" fmla="*/ 47 w 47"/>
              <a:gd name="T1" fmla="*/ 0 w 47"/>
              <a:gd name="T2" fmla="*/ 47 w 47"/>
              <a:gd name="T3" fmla="*/ 47 w 47"/>
            </a:gdLst>
            <a:ahLst/>
            <a:cxnLst>
              <a:cxn ang="0">
                <a:pos x="T0" y="0"/>
              </a:cxn>
              <a:cxn ang="0">
                <a:pos x="T1" y="0"/>
              </a:cxn>
              <a:cxn ang="0">
                <a:pos x="T2" y="0"/>
              </a:cxn>
              <a:cxn ang="0">
                <a:pos x="T3" y="0"/>
              </a:cxn>
            </a:cxnLst>
            <a:rect l="0" t="0" r="r" b="b"/>
            <a:pathLst>
              <a:path w="47">
                <a:moveTo>
                  <a:pt x="47" y="0"/>
                </a:moveTo>
                <a:lnTo>
                  <a:pt x="0" y="0"/>
                </a:lnTo>
                <a:lnTo>
                  <a:pt x="47" y="0"/>
                </a:lnTo>
                <a:lnTo>
                  <a:pt x="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2" name="Freeform 204">
            <a:extLst>
              <a:ext uri="{FF2B5EF4-FFF2-40B4-BE49-F238E27FC236}">
                <a16:creationId xmlns:a16="http://schemas.microsoft.com/office/drawing/2014/main" id="{BFFB99B6-E4C5-41C2-96AF-3A54584E2DBC}"/>
              </a:ext>
            </a:extLst>
          </p:cNvPr>
          <p:cNvSpPr>
            <a:spLocks/>
          </p:cNvSpPr>
          <p:nvPr/>
        </p:nvSpPr>
        <p:spPr bwMode="auto">
          <a:xfrm>
            <a:off x="9011553" y="4513856"/>
            <a:ext cx="78235" cy="6954"/>
          </a:xfrm>
          <a:custGeom>
            <a:avLst/>
            <a:gdLst>
              <a:gd name="T0" fmla="*/ 45 w 45"/>
              <a:gd name="T1" fmla="*/ 0 h 4"/>
              <a:gd name="T2" fmla="*/ 0 w 45"/>
              <a:gd name="T3" fmla="*/ 4 h 4"/>
              <a:gd name="T4" fmla="*/ 0 w 45"/>
              <a:gd name="T5" fmla="*/ 4 h 4"/>
              <a:gd name="T6" fmla="*/ 45 w 45"/>
              <a:gd name="T7" fmla="*/ 0 h 4"/>
              <a:gd name="T8" fmla="*/ 45 w 45"/>
              <a:gd name="T9" fmla="*/ 0 h 4"/>
            </a:gdLst>
            <a:ahLst/>
            <a:cxnLst>
              <a:cxn ang="0">
                <a:pos x="T0" y="T1"/>
              </a:cxn>
              <a:cxn ang="0">
                <a:pos x="T2" y="T3"/>
              </a:cxn>
              <a:cxn ang="0">
                <a:pos x="T4" y="T5"/>
              </a:cxn>
              <a:cxn ang="0">
                <a:pos x="T6" y="T7"/>
              </a:cxn>
              <a:cxn ang="0">
                <a:pos x="T8" y="T9"/>
              </a:cxn>
            </a:cxnLst>
            <a:rect l="0" t="0" r="r" b="b"/>
            <a:pathLst>
              <a:path w="45" h="4">
                <a:moveTo>
                  <a:pt x="45" y="0"/>
                </a:moveTo>
                <a:lnTo>
                  <a:pt x="0" y="4"/>
                </a:lnTo>
                <a:lnTo>
                  <a:pt x="0" y="4"/>
                </a:lnTo>
                <a:lnTo>
                  <a:pt x="45" y="0"/>
                </a:lnTo>
                <a:lnTo>
                  <a:pt x="4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3" name="Freeform 205">
            <a:extLst>
              <a:ext uri="{FF2B5EF4-FFF2-40B4-BE49-F238E27FC236}">
                <a16:creationId xmlns:a16="http://schemas.microsoft.com/office/drawing/2014/main" id="{3AEB6818-4785-4326-BFBC-09B5AB272B63}"/>
              </a:ext>
            </a:extLst>
          </p:cNvPr>
          <p:cNvSpPr>
            <a:spLocks/>
          </p:cNvSpPr>
          <p:nvPr/>
        </p:nvSpPr>
        <p:spPr bwMode="auto">
          <a:xfrm>
            <a:off x="9011553" y="4513856"/>
            <a:ext cx="78235" cy="6954"/>
          </a:xfrm>
          <a:custGeom>
            <a:avLst/>
            <a:gdLst>
              <a:gd name="T0" fmla="*/ 45 w 45"/>
              <a:gd name="T1" fmla="*/ 0 h 4"/>
              <a:gd name="T2" fmla="*/ 0 w 45"/>
              <a:gd name="T3" fmla="*/ 4 h 4"/>
              <a:gd name="T4" fmla="*/ 0 w 45"/>
              <a:gd name="T5" fmla="*/ 4 h 4"/>
              <a:gd name="T6" fmla="*/ 45 w 45"/>
              <a:gd name="T7" fmla="*/ 0 h 4"/>
              <a:gd name="T8" fmla="*/ 45 w 45"/>
              <a:gd name="T9" fmla="*/ 0 h 4"/>
            </a:gdLst>
            <a:ahLst/>
            <a:cxnLst>
              <a:cxn ang="0">
                <a:pos x="T0" y="T1"/>
              </a:cxn>
              <a:cxn ang="0">
                <a:pos x="T2" y="T3"/>
              </a:cxn>
              <a:cxn ang="0">
                <a:pos x="T4" y="T5"/>
              </a:cxn>
              <a:cxn ang="0">
                <a:pos x="T6" y="T7"/>
              </a:cxn>
              <a:cxn ang="0">
                <a:pos x="T8" y="T9"/>
              </a:cxn>
            </a:cxnLst>
            <a:rect l="0" t="0" r="r" b="b"/>
            <a:pathLst>
              <a:path w="45" h="4">
                <a:moveTo>
                  <a:pt x="45" y="0"/>
                </a:moveTo>
                <a:lnTo>
                  <a:pt x="0" y="4"/>
                </a:lnTo>
                <a:lnTo>
                  <a:pt x="0" y="4"/>
                </a:lnTo>
                <a:lnTo>
                  <a:pt x="45" y="0"/>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4" name="Rectangle 206">
            <a:extLst>
              <a:ext uri="{FF2B5EF4-FFF2-40B4-BE49-F238E27FC236}">
                <a16:creationId xmlns:a16="http://schemas.microsoft.com/office/drawing/2014/main" id="{BF90B238-68C6-4113-9085-20CB5AA708B4}"/>
              </a:ext>
            </a:extLst>
          </p:cNvPr>
          <p:cNvSpPr>
            <a:spLocks noChangeArrowheads="1"/>
          </p:cNvSpPr>
          <p:nvPr/>
        </p:nvSpPr>
        <p:spPr bwMode="auto">
          <a:xfrm>
            <a:off x="3260422" y="4710313"/>
            <a:ext cx="1739" cy="1739"/>
          </a:xfrm>
          <a:prstGeom prst="rect">
            <a:avLst/>
          </a:prstGeom>
          <a:solidFill>
            <a:srgbClr val="5320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5" name="Rectangle 207">
            <a:extLst>
              <a:ext uri="{FF2B5EF4-FFF2-40B4-BE49-F238E27FC236}">
                <a16:creationId xmlns:a16="http://schemas.microsoft.com/office/drawing/2014/main" id="{75155B92-75F9-42B4-BF53-290B7BF225E7}"/>
              </a:ext>
            </a:extLst>
          </p:cNvPr>
          <p:cNvSpPr>
            <a:spLocks noChangeArrowheads="1"/>
          </p:cNvSpPr>
          <p:nvPr/>
        </p:nvSpPr>
        <p:spPr bwMode="auto">
          <a:xfrm>
            <a:off x="3260422" y="4710313"/>
            <a:ext cx="1739" cy="1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6" name="Freeform 208">
            <a:extLst>
              <a:ext uri="{FF2B5EF4-FFF2-40B4-BE49-F238E27FC236}">
                <a16:creationId xmlns:a16="http://schemas.microsoft.com/office/drawing/2014/main" id="{3084035A-A084-4FB3-A810-02C5C355829F}"/>
              </a:ext>
            </a:extLst>
          </p:cNvPr>
          <p:cNvSpPr>
            <a:spLocks/>
          </p:cNvSpPr>
          <p:nvPr/>
        </p:nvSpPr>
        <p:spPr bwMode="auto">
          <a:xfrm>
            <a:off x="3260422" y="4710313"/>
            <a:ext cx="3477" cy="3477"/>
          </a:xfrm>
          <a:custGeom>
            <a:avLst/>
            <a:gdLst>
              <a:gd name="T0" fmla="*/ 0 w 2"/>
              <a:gd name="T1" fmla="*/ 0 h 2"/>
              <a:gd name="T2" fmla="*/ 0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0" y="0"/>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7" name="Freeform 209">
            <a:extLst>
              <a:ext uri="{FF2B5EF4-FFF2-40B4-BE49-F238E27FC236}">
                <a16:creationId xmlns:a16="http://schemas.microsoft.com/office/drawing/2014/main" id="{4B2B943F-8272-41EB-B341-8511016A43B1}"/>
              </a:ext>
            </a:extLst>
          </p:cNvPr>
          <p:cNvSpPr>
            <a:spLocks/>
          </p:cNvSpPr>
          <p:nvPr/>
        </p:nvSpPr>
        <p:spPr bwMode="auto">
          <a:xfrm>
            <a:off x="3260422" y="4710313"/>
            <a:ext cx="3477" cy="3477"/>
          </a:xfrm>
          <a:custGeom>
            <a:avLst/>
            <a:gdLst>
              <a:gd name="T0" fmla="*/ 0 w 2"/>
              <a:gd name="T1" fmla="*/ 0 h 2"/>
              <a:gd name="T2" fmla="*/ 0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0" y="0"/>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8" name="Freeform 210">
            <a:extLst>
              <a:ext uri="{FF2B5EF4-FFF2-40B4-BE49-F238E27FC236}">
                <a16:creationId xmlns:a16="http://schemas.microsoft.com/office/drawing/2014/main" id="{4A5FCB04-D7E9-4899-BB61-8B082CBF940C}"/>
              </a:ext>
            </a:extLst>
          </p:cNvPr>
          <p:cNvSpPr>
            <a:spLocks noEditPoints="1"/>
          </p:cNvSpPr>
          <p:nvPr/>
        </p:nvSpPr>
        <p:spPr bwMode="auto">
          <a:xfrm>
            <a:off x="2850123" y="2319803"/>
            <a:ext cx="6239664" cy="2442667"/>
          </a:xfrm>
          <a:custGeom>
            <a:avLst/>
            <a:gdLst>
              <a:gd name="T0" fmla="*/ 2275 w 3589"/>
              <a:gd name="T1" fmla="*/ 1375 h 1405"/>
              <a:gd name="T2" fmla="*/ 236 w 3589"/>
              <a:gd name="T3" fmla="*/ 1375 h 1405"/>
              <a:gd name="T4" fmla="*/ 236 w 3589"/>
              <a:gd name="T5" fmla="*/ 1375 h 1405"/>
              <a:gd name="T6" fmla="*/ 238 w 3589"/>
              <a:gd name="T7" fmla="*/ 1377 h 1405"/>
              <a:gd name="T8" fmla="*/ 250 w 3589"/>
              <a:gd name="T9" fmla="*/ 1405 h 1405"/>
              <a:gd name="T10" fmla="*/ 1924 w 3589"/>
              <a:gd name="T11" fmla="*/ 1405 h 1405"/>
              <a:gd name="T12" fmla="*/ 2275 w 3589"/>
              <a:gd name="T13" fmla="*/ 1375 h 1405"/>
              <a:gd name="T14" fmla="*/ 47 w 3589"/>
              <a:gd name="T15" fmla="*/ 0 h 1405"/>
              <a:gd name="T16" fmla="*/ 47 w 3589"/>
              <a:gd name="T17" fmla="*/ 0 h 1405"/>
              <a:gd name="T18" fmla="*/ 0 w 3589"/>
              <a:gd name="T19" fmla="*/ 0 h 1405"/>
              <a:gd name="T20" fmla="*/ 0 w 3589"/>
              <a:gd name="T21" fmla="*/ 805 h 1405"/>
              <a:gd name="T22" fmla="*/ 47 w 3589"/>
              <a:gd name="T23" fmla="*/ 914 h 1405"/>
              <a:gd name="T24" fmla="*/ 47 w 3589"/>
              <a:gd name="T25" fmla="*/ 0 h 1405"/>
              <a:gd name="T26" fmla="*/ 3589 w 3589"/>
              <a:gd name="T27" fmla="*/ 0 h 1405"/>
              <a:gd name="T28" fmla="*/ 3589 w 3589"/>
              <a:gd name="T29" fmla="*/ 0 h 1405"/>
              <a:gd name="T30" fmla="*/ 3544 w 3589"/>
              <a:gd name="T31" fmla="*/ 0 h 1405"/>
              <a:gd name="T32" fmla="*/ 3544 w 3589"/>
              <a:gd name="T33" fmla="*/ 1266 h 1405"/>
              <a:gd name="T34" fmla="*/ 3589 w 3589"/>
              <a:gd name="T35" fmla="*/ 1262 h 1405"/>
              <a:gd name="T36" fmla="*/ 3589 w 3589"/>
              <a:gd name="T37" fmla="*/ 0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9" h="1405">
                <a:moveTo>
                  <a:pt x="2275" y="1375"/>
                </a:moveTo>
                <a:lnTo>
                  <a:pt x="236" y="1375"/>
                </a:lnTo>
                <a:lnTo>
                  <a:pt x="236" y="1375"/>
                </a:lnTo>
                <a:lnTo>
                  <a:pt x="238" y="1377"/>
                </a:lnTo>
                <a:lnTo>
                  <a:pt x="250" y="1405"/>
                </a:lnTo>
                <a:lnTo>
                  <a:pt x="1924" y="1405"/>
                </a:lnTo>
                <a:lnTo>
                  <a:pt x="2275" y="1375"/>
                </a:lnTo>
                <a:close/>
                <a:moveTo>
                  <a:pt x="47" y="0"/>
                </a:moveTo>
                <a:lnTo>
                  <a:pt x="47" y="0"/>
                </a:lnTo>
                <a:lnTo>
                  <a:pt x="0" y="0"/>
                </a:lnTo>
                <a:lnTo>
                  <a:pt x="0" y="805"/>
                </a:lnTo>
                <a:lnTo>
                  <a:pt x="47" y="914"/>
                </a:lnTo>
                <a:lnTo>
                  <a:pt x="47" y="0"/>
                </a:lnTo>
                <a:close/>
                <a:moveTo>
                  <a:pt x="3589" y="0"/>
                </a:moveTo>
                <a:lnTo>
                  <a:pt x="3589" y="0"/>
                </a:lnTo>
                <a:lnTo>
                  <a:pt x="3544" y="0"/>
                </a:lnTo>
                <a:lnTo>
                  <a:pt x="3544" y="1266"/>
                </a:lnTo>
                <a:lnTo>
                  <a:pt x="3589" y="1262"/>
                </a:lnTo>
                <a:lnTo>
                  <a:pt x="3589"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19" name="Freeform 211">
            <a:extLst>
              <a:ext uri="{FF2B5EF4-FFF2-40B4-BE49-F238E27FC236}">
                <a16:creationId xmlns:a16="http://schemas.microsoft.com/office/drawing/2014/main" id="{C9EB7987-61AE-4F03-BBCD-E21E293CD8CB}"/>
              </a:ext>
            </a:extLst>
          </p:cNvPr>
          <p:cNvSpPr>
            <a:spLocks noEditPoints="1"/>
          </p:cNvSpPr>
          <p:nvPr/>
        </p:nvSpPr>
        <p:spPr bwMode="auto">
          <a:xfrm>
            <a:off x="2850123" y="2319803"/>
            <a:ext cx="6239664" cy="2442667"/>
          </a:xfrm>
          <a:custGeom>
            <a:avLst/>
            <a:gdLst>
              <a:gd name="T0" fmla="*/ 2275 w 3589"/>
              <a:gd name="T1" fmla="*/ 1375 h 1405"/>
              <a:gd name="T2" fmla="*/ 236 w 3589"/>
              <a:gd name="T3" fmla="*/ 1375 h 1405"/>
              <a:gd name="T4" fmla="*/ 236 w 3589"/>
              <a:gd name="T5" fmla="*/ 1375 h 1405"/>
              <a:gd name="T6" fmla="*/ 238 w 3589"/>
              <a:gd name="T7" fmla="*/ 1377 h 1405"/>
              <a:gd name="T8" fmla="*/ 250 w 3589"/>
              <a:gd name="T9" fmla="*/ 1405 h 1405"/>
              <a:gd name="T10" fmla="*/ 1924 w 3589"/>
              <a:gd name="T11" fmla="*/ 1405 h 1405"/>
              <a:gd name="T12" fmla="*/ 2275 w 3589"/>
              <a:gd name="T13" fmla="*/ 1375 h 1405"/>
              <a:gd name="T14" fmla="*/ 47 w 3589"/>
              <a:gd name="T15" fmla="*/ 0 h 1405"/>
              <a:gd name="T16" fmla="*/ 47 w 3589"/>
              <a:gd name="T17" fmla="*/ 0 h 1405"/>
              <a:gd name="T18" fmla="*/ 0 w 3589"/>
              <a:gd name="T19" fmla="*/ 0 h 1405"/>
              <a:gd name="T20" fmla="*/ 0 w 3589"/>
              <a:gd name="T21" fmla="*/ 805 h 1405"/>
              <a:gd name="T22" fmla="*/ 47 w 3589"/>
              <a:gd name="T23" fmla="*/ 914 h 1405"/>
              <a:gd name="T24" fmla="*/ 47 w 3589"/>
              <a:gd name="T25" fmla="*/ 0 h 1405"/>
              <a:gd name="T26" fmla="*/ 3589 w 3589"/>
              <a:gd name="T27" fmla="*/ 0 h 1405"/>
              <a:gd name="T28" fmla="*/ 3589 w 3589"/>
              <a:gd name="T29" fmla="*/ 0 h 1405"/>
              <a:gd name="T30" fmla="*/ 3544 w 3589"/>
              <a:gd name="T31" fmla="*/ 0 h 1405"/>
              <a:gd name="T32" fmla="*/ 3544 w 3589"/>
              <a:gd name="T33" fmla="*/ 1266 h 1405"/>
              <a:gd name="T34" fmla="*/ 3589 w 3589"/>
              <a:gd name="T35" fmla="*/ 1262 h 1405"/>
              <a:gd name="T36" fmla="*/ 3589 w 3589"/>
              <a:gd name="T37" fmla="*/ 0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9" h="1405">
                <a:moveTo>
                  <a:pt x="2275" y="1375"/>
                </a:moveTo>
                <a:lnTo>
                  <a:pt x="236" y="1375"/>
                </a:lnTo>
                <a:lnTo>
                  <a:pt x="236" y="1375"/>
                </a:lnTo>
                <a:lnTo>
                  <a:pt x="238" y="1377"/>
                </a:lnTo>
                <a:lnTo>
                  <a:pt x="250" y="1405"/>
                </a:lnTo>
                <a:lnTo>
                  <a:pt x="1924" y="1405"/>
                </a:lnTo>
                <a:lnTo>
                  <a:pt x="2275" y="1375"/>
                </a:lnTo>
                <a:moveTo>
                  <a:pt x="47" y="0"/>
                </a:moveTo>
                <a:lnTo>
                  <a:pt x="47" y="0"/>
                </a:lnTo>
                <a:lnTo>
                  <a:pt x="0" y="0"/>
                </a:lnTo>
                <a:lnTo>
                  <a:pt x="0" y="805"/>
                </a:lnTo>
                <a:lnTo>
                  <a:pt x="47" y="914"/>
                </a:lnTo>
                <a:lnTo>
                  <a:pt x="47" y="0"/>
                </a:lnTo>
                <a:moveTo>
                  <a:pt x="3589" y="0"/>
                </a:moveTo>
                <a:lnTo>
                  <a:pt x="3589" y="0"/>
                </a:lnTo>
                <a:lnTo>
                  <a:pt x="3544" y="0"/>
                </a:lnTo>
                <a:lnTo>
                  <a:pt x="3544" y="1266"/>
                </a:lnTo>
                <a:lnTo>
                  <a:pt x="3589" y="1262"/>
                </a:lnTo>
                <a:lnTo>
                  <a:pt x="35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0" name="Freeform 258">
            <a:extLst>
              <a:ext uri="{FF2B5EF4-FFF2-40B4-BE49-F238E27FC236}">
                <a16:creationId xmlns:a16="http://schemas.microsoft.com/office/drawing/2014/main" id="{C9F22FCF-B569-43CC-AE0E-FC2D5A7548B4}"/>
              </a:ext>
            </a:extLst>
          </p:cNvPr>
          <p:cNvSpPr>
            <a:spLocks/>
          </p:cNvSpPr>
          <p:nvPr/>
        </p:nvSpPr>
        <p:spPr bwMode="auto">
          <a:xfrm>
            <a:off x="3488172" y="1761729"/>
            <a:ext cx="116483" cy="113007"/>
          </a:xfrm>
          <a:custGeom>
            <a:avLst/>
            <a:gdLst>
              <a:gd name="T0" fmla="*/ 32 w 33"/>
              <a:gd name="T1" fmla="*/ 17 h 32"/>
              <a:gd name="T2" fmla="*/ 16 w 33"/>
              <a:gd name="T3" fmla="*/ 32 h 32"/>
              <a:gd name="T4" fmla="*/ 0 w 33"/>
              <a:gd name="T5" fmla="*/ 15 h 32"/>
              <a:gd name="T6" fmla="*/ 17 w 33"/>
              <a:gd name="T7" fmla="*/ 0 h 32"/>
              <a:gd name="T8" fmla="*/ 32 w 33"/>
              <a:gd name="T9" fmla="*/ 17 h 32"/>
            </a:gdLst>
            <a:ahLst/>
            <a:cxnLst>
              <a:cxn ang="0">
                <a:pos x="T0" y="T1"/>
              </a:cxn>
              <a:cxn ang="0">
                <a:pos x="T2" y="T3"/>
              </a:cxn>
              <a:cxn ang="0">
                <a:pos x="T4" y="T5"/>
              </a:cxn>
              <a:cxn ang="0">
                <a:pos x="T6" y="T7"/>
              </a:cxn>
              <a:cxn ang="0">
                <a:pos x="T8" y="T9"/>
              </a:cxn>
            </a:cxnLst>
            <a:rect l="0" t="0" r="r" b="b"/>
            <a:pathLst>
              <a:path w="33" h="32">
                <a:moveTo>
                  <a:pt x="32" y="17"/>
                </a:moveTo>
                <a:cubicBezTo>
                  <a:pt x="32" y="26"/>
                  <a:pt x="24" y="32"/>
                  <a:pt x="16" y="32"/>
                </a:cubicBezTo>
                <a:cubicBezTo>
                  <a:pt x="7" y="31"/>
                  <a:pt x="0" y="24"/>
                  <a:pt x="0" y="15"/>
                </a:cubicBezTo>
                <a:cubicBezTo>
                  <a:pt x="1" y="7"/>
                  <a:pt x="8" y="0"/>
                  <a:pt x="17" y="0"/>
                </a:cubicBezTo>
                <a:cubicBezTo>
                  <a:pt x="26" y="1"/>
                  <a:pt x="33" y="8"/>
                  <a:pt x="32" y="17"/>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1" name="Freeform 259">
            <a:extLst>
              <a:ext uri="{FF2B5EF4-FFF2-40B4-BE49-F238E27FC236}">
                <a16:creationId xmlns:a16="http://schemas.microsoft.com/office/drawing/2014/main" id="{8E53122D-DB48-456F-9FCE-BCDE9534DA00}"/>
              </a:ext>
            </a:extLst>
          </p:cNvPr>
          <p:cNvSpPr>
            <a:spLocks/>
          </p:cNvSpPr>
          <p:nvPr/>
        </p:nvSpPr>
        <p:spPr bwMode="auto">
          <a:xfrm>
            <a:off x="3726354" y="1775637"/>
            <a:ext cx="102575" cy="106052"/>
          </a:xfrm>
          <a:custGeom>
            <a:avLst/>
            <a:gdLst>
              <a:gd name="T0" fmla="*/ 29 w 29"/>
              <a:gd name="T1" fmla="*/ 16 h 30"/>
              <a:gd name="T2" fmla="*/ 14 w 29"/>
              <a:gd name="T3" fmla="*/ 30 h 30"/>
              <a:gd name="T4" fmla="*/ 0 w 29"/>
              <a:gd name="T5" fmla="*/ 14 h 30"/>
              <a:gd name="T6" fmla="*/ 15 w 29"/>
              <a:gd name="T7" fmla="*/ 1 h 30"/>
              <a:gd name="T8" fmla="*/ 29 w 29"/>
              <a:gd name="T9" fmla="*/ 16 h 30"/>
            </a:gdLst>
            <a:ahLst/>
            <a:cxnLst>
              <a:cxn ang="0">
                <a:pos x="T0" y="T1"/>
              </a:cxn>
              <a:cxn ang="0">
                <a:pos x="T2" y="T3"/>
              </a:cxn>
              <a:cxn ang="0">
                <a:pos x="T4" y="T5"/>
              </a:cxn>
              <a:cxn ang="0">
                <a:pos x="T6" y="T7"/>
              </a:cxn>
              <a:cxn ang="0">
                <a:pos x="T8" y="T9"/>
              </a:cxn>
            </a:cxnLst>
            <a:rect l="0" t="0" r="r" b="b"/>
            <a:pathLst>
              <a:path w="29" h="30">
                <a:moveTo>
                  <a:pt x="29" y="16"/>
                </a:moveTo>
                <a:cubicBezTo>
                  <a:pt x="29" y="24"/>
                  <a:pt x="22" y="30"/>
                  <a:pt x="14" y="30"/>
                </a:cubicBezTo>
                <a:cubicBezTo>
                  <a:pt x="6" y="29"/>
                  <a:pt x="0" y="23"/>
                  <a:pt x="0" y="14"/>
                </a:cubicBezTo>
                <a:cubicBezTo>
                  <a:pt x="0" y="6"/>
                  <a:pt x="7" y="0"/>
                  <a:pt x="15" y="1"/>
                </a:cubicBezTo>
                <a:cubicBezTo>
                  <a:pt x="23" y="1"/>
                  <a:pt x="29" y="8"/>
                  <a:pt x="29" y="16"/>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2" name="Freeform 260">
            <a:extLst>
              <a:ext uri="{FF2B5EF4-FFF2-40B4-BE49-F238E27FC236}">
                <a16:creationId xmlns:a16="http://schemas.microsoft.com/office/drawing/2014/main" id="{50E84792-6895-4052-9C50-6855433DB05C}"/>
              </a:ext>
            </a:extLst>
          </p:cNvPr>
          <p:cNvSpPr>
            <a:spLocks/>
          </p:cNvSpPr>
          <p:nvPr/>
        </p:nvSpPr>
        <p:spPr bwMode="auto">
          <a:xfrm>
            <a:off x="3961057" y="1789546"/>
            <a:ext cx="100836" cy="99098"/>
          </a:xfrm>
          <a:custGeom>
            <a:avLst/>
            <a:gdLst>
              <a:gd name="T0" fmla="*/ 27 w 28"/>
              <a:gd name="T1" fmla="*/ 15 h 28"/>
              <a:gd name="T2" fmla="*/ 13 w 28"/>
              <a:gd name="T3" fmla="*/ 27 h 28"/>
              <a:gd name="T4" fmla="*/ 1 w 28"/>
              <a:gd name="T5" fmla="*/ 13 h 28"/>
              <a:gd name="T6" fmla="*/ 15 w 28"/>
              <a:gd name="T7" fmla="*/ 1 h 28"/>
              <a:gd name="T8" fmla="*/ 27 w 28"/>
              <a:gd name="T9" fmla="*/ 15 h 28"/>
            </a:gdLst>
            <a:ahLst/>
            <a:cxnLst>
              <a:cxn ang="0">
                <a:pos x="T0" y="T1"/>
              </a:cxn>
              <a:cxn ang="0">
                <a:pos x="T2" y="T3"/>
              </a:cxn>
              <a:cxn ang="0">
                <a:pos x="T4" y="T5"/>
              </a:cxn>
              <a:cxn ang="0">
                <a:pos x="T6" y="T7"/>
              </a:cxn>
              <a:cxn ang="0">
                <a:pos x="T8" y="T9"/>
              </a:cxn>
            </a:cxnLst>
            <a:rect l="0" t="0" r="r" b="b"/>
            <a:pathLst>
              <a:path w="28" h="28">
                <a:moveTo>
                  <a:pt x="27" y="15"/>
                </a:moveTo>
                <a:cubicBezTo>
                  <a:pt x="27" y="22"/>
                  <a:pt x="21" y="28"/>
                  <a:pt x="13" y="27"/>
                </a:cubicBezTo>
                <a:cubicBezTo>
                  <a:pt x="6" y="27"/>
                  <a:pt x="0" y="21"/>
                  <a:pt x="1" y="13"/>
                </a:cubicBezTo>
                <a:cubicBezTo>
                  <a:pt x="1" y="6"/>
                  <a:pt x="7" y="0"/>
                  <a:pt x="15" y="1"/>
                </a:cubicBezTo>
                <a:cubicBezTo>
                  <a:pt x="22" y="1"/>
                  <a:pt x="28" y="7"/>
                  <a:pt x="27" y="15"/>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3" name="Freeform 261">
            <a:extLst>
              <a:ext uri="{FF2B5EF4-FFF2-40B4-BE49-F238E27FC236}">
                <a16:creationId xmlns:a16="http://schemas.microsoft.com/office/drawing/2014/main" id="{FCDDC165-DF44-4975-9EF8-1F93D7F20204}"/>
              </a:ext>
            </a:extLst>
          </p:cNvPr>
          <p:cNvSpPr>
            <a:spLocks/>
          </p:cNvSpPr>
          <p:nvPr/>
        </p:nvSpPr>
        <p:spPr bwMode="auto">
          <a:xfrm>
            <a:off x="4200977" y="1808669"/>
            <a:ext cx="88667" cy="83451"/>
          </a:xfrm>
          <a:custGeom>
            <a:avLst/>
            <a:gdLst>
              <a:gd name="T0" fmla="*/ 24 w 25"/>
              <a:gd name="T1" fmla="*/ 13 h 24"/>
              <a:gd name="T2" fmla="*/ 12 w 25"/>
              <a:gd name="T3" fmla="*/ 24 h 24"/>
              <a:gd name="T4" fmla="*/ 0 w 25"/>
              <a:gd name="T5" fmla="*/ 11 h 24"/>
              <a:gd name="T6" fmla="*/ 13 w 25"/>
              <a:gd name="T7" fmla="*/ 0 h 24"/>
              <a:gd name="T8" fmla="*/ 24 w 25"/>
              <a:gd name="T9" fmla="*/ 13 h 24"/>
            </a:gdLst>
            <a:ahLst/>
            <a:cxnLst>
              <a:cxn ang="0">
                <a:pos x="T0" y="T1"/>
              </a:cxn>
              <a:cxn ang="0">
                <a:pos x="T2" y="T3"/>
              </a:cxn>
              <a:cxn ang="0">
                <a:pos x="T4" y="T5"/>
              </a:cxn>
              <a:cxn ang="0">
                <a:pos x="T6" y="T7"/>
              </a:cxn>
              <a:cxn ang="0">
                <a:pos x="T8" y="T9"/>
              </a:cxn>
            </a:cxnLst>
            <a:rect l="0" t="0" r="r" b="b"/>
            <a:pathLst>
              <a:path w="25" h="24">
                <a:moveTo>
                  <a:pt x="24" y="13"/>
                </a:moveTo>
                <a:cubicBezTo>
                  <a:pt x="24" y="19"/>
                  <a:pt x="19" y="24"/>
                  <a:pt x="12" y="24"/>
                </a:cubicBezTo>
                <a:cubicBezTo>
                  <a:pt x="5" y="24"/>
                  <a:pt x="0" y="18"/>
                  <a:pt x="0" y="11"/>
                </a:cubicBezTo>
                <a:cubicBezTo>
                  <a:pt x="1" y="5"/>
                  <a:pt x="6" y="0"/>
                  <a:pt x="13" y="0"/>
                </a:cubicBezTo>
                <a:cubicBezTo>
                  <a:pt x="20" y="0"/>
                  <a:pt x="25" y="6"/>
                  <a:pt x="24" y="13"/>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4" name="Freeform 262">
            <a:extLst>
              <a:ext uri="{FF2B5EF4-FFF2-40B4-BE49-F238E27FC236}">
                <a16:creationId xmlns:a16="http://schemas.microsoft.com/office/drawing/2014/main" id="{2FAE0976-5686-4D8D-83BE-43B77D2A1224}"/>
              </a:ext>
            </a:extLst>
          </p:cNvPr>
          <p:cNvSpPr>
            <a:spLocks/>
          </p:cNvSpPr>
          <p:nvPr/>
        </p:nvSpPr>
        <p:spPr bwMode="auto">
          <a:xfrm>
            <a:off x="4439161" y="1822577"/>
            <a:ext cx="78235" cy="76496"/>
          </a:xfrm>
          <a:custGeom>
            <a:avLst/>
            <a:gdLst>
              <a:gd name="T0" fmla="*/ 21 w 22"/>
              <a:gd name="T1" fmla="*/ 11 h 22"/>
              <a:gd name="T2" fmla="*/ 10 w 22"/>
              <a:gd name="T3" fmla="*/ 21 h 22"/>
              <a:gd name="T4" fmla="*/ 0 w 22"/>
              <a:gd name="T5" fmla="*/ 10 h 22"/>
              <a:gd name="T6" fmla="*/ 11 w 22"/>
              <a:gd name="T7" fmla="*/ 0 h 22"/>
              <a:gd name="T8" fmla="*/ 21 w 22"/>
              <a:gd name="T9" fmla="*/ 11 h 22"/>
            </a:gdLst>
            <a:ahLst/>
            <a:cxnLst>
              <a:cxn ang="0">
                <a:pos x="T0" y="T1"/>
              </a:cxn>
              <a:cxn ang="0">
                <a:pos x="T2" y="T3"/>
              </a:cxn>
              <a:cxn ang="0">
                <a:pos x="T4" y="T5"/>
              </a:cxn>
              <a:cxn ang="0">
                <a:pos x="T6" y="T7"/>
              </a:cxn>
              <a:cxn ang="0">
                <a:pos x="T8" y="T9"/>
              </a:cxn>
            </a:cxnLst>
            <a:rect l="0" t="0" r="r" b="b"/>
            <a:pathLst>
              <a:path w="22" h="22">
                <a:moveTo>
                  <a:pt x="21" y="11"/>
                </a:moveTo>
                <a:cubicBezTo>
                  <a:pt x="21" y="17"/>
                  <a:pt x="16" y="22"/>
                  <a:pt x="10" y="21"/>
                </a:cubicBezTo>
                <a:cubicBezTo>
                  <a:pt x="5" y="21"/>
                  <a:pt x="0" y="16"/>
                  <a:pt x="0" y="10"/>
                </a:cubicBezTo>
                <a:cubicBezTo>
                  <a:pt x="0" y="5"/>
                  <a:pt x="6" y="0"/>
                  <a:pt x="11" y="0"/>
                </a:cubicBezTo>
                <a:cubicBezTo>
                  <a:pt x="17" y="0"/>
                  <a:pt x="22" y="6"/>
                  <a:pt x="21" y="11"/>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5" name="Freeform 263">
            <a:extLst>
              <a:ext uri="{FF2B5EF4-FFF2-40B4-BE49-F238E27FC236}">
                <a16:creationId xmlns:a16="http://schemas.microsoft.com/office/drawing/2014/main" id="{0D6687BB-DED0-448B-A53A-9CED732BBCF9}"/>
              </a:ext>
            </a:extLst>
          </p:cNvPr>
          <p:cNvSpPr>
            <a:spLocks/>
          </p:cNvSpPr>
          <p:nvPr/>
        </p:nvSpPr>
        <p:spPr bwMode="auto">
          <a:xfrm>
            <a:off x="4673864" y="1836486"/>
            <a:ext cx="71281" cy="69542"/>
          </a:xfrm>
          <a:custGeom>
            <a:avLst/>
            <a:gdLst>
              <a:gd name="T0" fmla="*/ 19 w 20"/>
              <a:gd name="T1" fmla="*/ 10 h 20"/>
              <a:gd name="T2" fmla="*/ 9 w 20"/>
              <a:gd name="T3" fmla="*/ 19 h 20"/>
              <a:gd name="T4" fmla="*/ 1 w 20"/>
              <a:gd name="T5" fmla="*/ 10 h 20"/>
              <a:gd name="T6" fmla="*/ 10 w 20"/>
              <a:gd name="T7" fmla="*/ 1 h 20"/>
              <a:gd name="T8" fmla="*/ 19 w 20"/>
              <a:gd name="T9" fmla="*/ 10 h 20"/>
            </a:gdLst>
            <a:ahLst/>
            <a:cxnLst>
              <a:cxn ang="0">
                <a:pos x="T0" y="T1"/>
              </a:cxn>
              <a:cxn ang="0">
                <a:pos x="T2" y="T3"/>
              </a:cxn>
              <a:cxn ang="0">
                <a:pos x="T4" y="T5"/>
              </a:cxn>
              <a:cxn ang="0">
                <a:pos x="T6" y="T7"/>
              </a:cxn>
              <a:cxn ang="0">
                <a:pos x="T8" y="T9"/>
              </a:cxn>
            </a:cxnLst>
            <a:rect l="0" t="0" r="r" b="b"/>
            <a:pathLst>
              <a:path w="20" h="20">
                <a:moveTo>
                  <a:pt x="19" y="10"/>
                </a:moveTo>
                <a:cubicBezTo>
                  <a:pt x="19" y="16"/>
                  <a:pt x="15" y="20"/>
                  <a:pt x="9" y="19"/>
                </a:cubicBezTo>
                <a:cubicBezTo>
                  <a:pt x="4" y="19"/>
                  <a:pt x="0" y="15"/>
                  <a:pt x="1" y="10"/>
                </a:cubicBezTo>
                <a:cubicBezTo>
                  <a:pt x="1" y="4"/>
                  <a:pt x="5" y="0"/>
                  <a:pt x="10" y="1"/>
                </a:cubicBezTo>
                <a:cubicBezTo>
                  <a:pt x="15" y="1"/>
                  <a:pt x="20" y="5"/>
                  <a:pt x="19" y="10"/>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6" name="Freeform 264">
            <a:extLst>
              <a:ext uri="{FF2B5EF4-FFF2-40B4-BE49-F238E27FC236}">
                <a16:creationId xmlns:a16="http://schemas.microsoft.com/office/drawing/2014/main" id="{95B63B96-6B31-4428-906E-9998BAFD66B4}"/>
              </a:ext>
            </a:extLst>
          </p:cNvPr>
          <p:cNvSpPr>
            <a:spLocks/>
          </p:cNvSpPr>
          <p:nvPr/>
        </p:nvSpPr>
        <p:spPr bwMode="auto">
          <a:xfrm>
            <a:off x="4913784" y="1853872"/>
            <a:ext cx="55634" cy="55634"/>
          </a:xfrm>
          <a:custGeom>
            <a:avLst/>
            <a:gdLst>
              <a:gd name="T0" fmla="*/ 16 w 16"/>
              <a:gd name="T1" fmla="*/ 8 h 16"/>
              <a:gd name="T2" fmla="*/ 8 w 16"/>
              <a:gd name="T3" fmla="*/ 16 h 16"/>
              <a:gd name="T4" fmla="*/ 0 w 16"/>
              <a:gd name="T5" fmla="*/ 8 h 16"/>
              <a:gd name="T6" fmla="*/ 8 w 16"/>
              <a:gd name="T7" fmla="*/ 0 h 16"/>
              <a:gd name="T8" fmla="*/ 16 w 16"/>
              <a:gd name="T9" fmla="*/ 8 h 16"/>
            </a:gdLst>
            <a:ahLst/>
            <a:cxnLst>
              <a:cxn ang="0">
                <a:pos x="T0" y="T1"/>
              </a:cxn>
              <a:cxn ang="0">
                <a:pos x="T2" y="T3"/>
              </a:cxn>
              <a:cxn ang="0">
                <a:pos x="T4" y="T5"/>
              </a:cxn>
              <a:cxn ang="0">
                <a:pos x="T6" y="T7"/>
              </a:cxn>
              <a:cxn ang="0">
                <a:pos x="T8" y="T9"/>
              </a:cxn>
            </a:cxnLst>
            <a:rect l="0" t="0" r="r" b="b"/>
            <a:pathLst>
              <a:path w="16" h="16">
                <a:moveTo>
                  <a:pt x="16" y="8"/>
                </a:moveTo>
                <a:cubicBezTo>
                  <a:pt x="16" y="13"/>
                  <a:pt x="13" y="16"/>
                  <a:pt x="8" y="16"/>
                </a:cubicBezTo>
                <a:cubicBezTo>
                  <a:pt x="3" y="16"/>
                  <a:pt x="0" y="12"/>
                  <a:pt x="0" y="8"/>
                </a:cubicBezTo>
                <a:cubicBezTo>
                  <a:pt x="1" y="3"/>
                  <a:pt x="4" y="0"/>
                  <a:pt x="8" y="0"/>
                </a:cubicBezTo>
                <a:cubicBezTo>
                  <a:pt x="13" y="0"/>
                  <a:pt x="16" y="4"/>
                  <a:pt x="16" y="8"/>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7" name="Freeform 265">
            <a:extLst>
              <a:ext uri="{FF2B5EF4-FFF2-40B4-BE49-F238E27FC236}">
                <a16:creationId xmlns:a16="http://schemas.microsoft.com/office/drawing/2014/main" id="{2859576F-1CD4-4165-BC4A-5CB1B3D1774D}"/>
              </a:ext>
            </a:extLst>
          </p:cNvPr>
          <p:cNvSpPr>
            <a:spLocks noEditPoints="1"/>
          </p:cNvSpPr>
          <p:nvPr/>
        </p:nvSpPr>
        <p:spPr bwMode="auto">
          <a:xfrm>
            <a:off x="8451738" y="5021514"/>
            <a:ext cx="260783" cy="295554"/>
          </a:xfrm>
          <a:custGeom>
            <a:avLst/>
            <a:gdLst>
              <a:gd name="T0" fmla="*/ 73 w 73"/>
              <a:gd name="T1" fmla="*/ 43 h 84"/>
              <a:gd name="T2" fmla="*/ 72 w 73"/>
              <a:gd name="T3" fmla="*/ 52 h 84"/>
              <a:gd name="T4" fmla="*/ 69 w 73"/>
              <a:gd name="T5" fmla="*/ 63 h 84"/>
              <a:gd name="T6" fmla="*/ 60 w 73"/>
              <a:gd name="T7" fmla="*/ 75 h 84"/>
              <a:gd name="T8" fmla="*/ 43 w 73"/>
              <a:gd name="T9" fmla="*/ 83 h 84"/>
              <a:gd name="T10" fmla="*/ 24 w 73"/>
              <a:gd name="T11" fmla="*/ 78 h 84"/>
              <a:gd name="T12" fmla="*/ 8 w 73"/>
              <a:gd name="T13" fmla="*/ 63 h 84"/>
              <a:gd name="T14" fmla="*/ 0 w 73"/>
              <a:gd name="T15" fmla="*/ 42 h 84"/>
              <a:gd name="T16" fmla="*/ 5 w 73"/>
              <a:gd name="T17" fmla="*/ 21 h 84"/>
              <a:gd name="T18" fmla="*/ 21 w 73"/>
              <a:gd name="T19" fmla="*/ 4 h 84"/>
              <a:gd name="T20" fmla="*/ 44 w 73"/>
              <a:gd name="T21" fmla="*/ 2 h 84"/>
              <a:gd name="T22" fmla="*/ 60 w 73"/>
              <a:gd name="T23" fmla="*/ 9 h 84"/>
              <a:gd name="T24" fmla="*/ 69 w 73"/>
              <a:gd name="T25" fmla="*/ 22 h 84"/>
              <a:gd name="T26" fmla="*/ 72 w 73"/>
              <a:gd name="T27" fmla="*/ 33 h 84"/>
              <a:gd name="T28" fmla="*/ 73 w 73"/>
              <a:gd name="T29" fmla="*/ 43 h 84"/>
              <a:gd name="T30" fmla="*/ 72 w 73"/>
              <a:gd name="T31" fmla="*/ 43 h 84"/>
              <a:gd name="T32" fmla="*/ 69 w 73"/>
              <a:gd name="T33" fmla="*/ 34 h 84"/>
              <a:gd name="T34" fmla="*/ 64 w 73"/>
              <a:gd name="T35" fmla="*/ 26 h 84"/>
              <a:gd name="T36" fmla="*/ 54 w 73"/>
              <a:gd name="T37" fmla="*/ 20 h 84"/>
              <a:gd name="T38" fmla="*/ 41 w 73"/>
              <a:gd name="T39" fmla="*/ 16 h 84"/>
              <a:gd name="T40" fmla="*/ 28 w 73"/>
              <a:gd name="T41" fmla="*/ 18 h 84"/>
              <a:gd name="T42" fmla="*/ 16 w 73"/>
              <a:gd name="T43" fmla="*/ 27 h 84"/>
              <a:gd name="T44" fmla="*/ 8 w 73"/>
              <a:gd name="T45" fmla="*/ 43 h 84"/>
              <a:gd name="T46" fmla="*/ 12 w 73"/>
              <a:gd name="T47" fmla="*/ 60 h 84"/>
              <a:gd name="T48" fmla="*/ 25 w 73"/>
              <a:gd name="T49" fmla="*/ 70 h 84"/>
              <a:gd name="T50" fmla="*/ 41 w 73"/>
              <a:gd name="T51" fmla="*/ 70 h 84"/>
              <a:gd name="T52" fmla="*/ 54 w 73"/>
              <a:gd name="T53" fmla="*/ 66 h 84"/>
              <a:gd name="T54" fmla="*/ 64 w 73"/>
              <a:gd name="T55" fmla="*/ 60 h 84"/>
              <a:gd name="T56" fmla="*/ 70 w 73"/>
              <a:gd name="T57" fmla="*/ 52 h 84"/>
              <a:gd name="T58" fmla="*/ 72 w 73"/>
              <a:gd name="T59"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3" h="84">
                <a:moveTo>
                  <a:pt x="73" y="43"/>
                </a:moveTo>
                <a:cubicBezTo>
                  <a:pt x="73" y="43"/>
                  <a:pt x="73" y="46"/>
                  <a:pt x="72" y="52"/>
                </a:cubicBezTo>
                <a:cubicBezTo>
                  <a:pt x="72" y="55"/>
                  <a:pt x="72" y="58"/>
                  <a:pt x="69" y="63"/>
                </a:cubicBezTo>
                <a:cubicBezTo>
                  <a:pt x="68" y="67"/>
                  <a:pt x="65" y="72"/>
                  <a:pt x="60" y="75"/>
                </a:cubicBezTo>
                <a:cubicBezTo>
                  <a:pt x="56" y="80"/>
                  <a:pt x="50" y="82"/>
                  <a:pt x="43" y="83"/>
                </a:cubicBezTo>
                <a:cubicBezTo>
                  <a:pt x="33" y="84"/>
                  <a:pt x="30" y="80"/>
                  <a:pt x="24" y="78"/>
                </a:cubicBezTo>
                <a:cubicBezTo>
                  <a:pt x="18" y="73"/>
                  <a:pt x="11" y="69"/>
                  <a:pt x="8" y="63"/>
                </a:cubicBezTo>
                <a:cubicBezTo>
                  <a:pt x="3" y="57"/>
                  <a:pt x="3" y="51"/>
                  <a:pt x="0" y="42"/>
                </a:cubicBezTo>
                <a:cubicBezTo>
                  <a:pt x="1" y="35"/>
                  <a:pt x="0" y="29"/>
                  <a:pt x="5" y="21"/>
                </a:cubicBezTo>
                <a:cubicBezTo>
                  <a:pt x="8" y="13"/>
                  <a:pt x="15" y="9"/>
                  <a:pt x="21" y="4"/>
                </a:cubicBezTo>
                <a:cubicBezTo>
                  <a:pt x="29" y="3"/>
                  <a:pt x="36" y="0"/>
                  <a:pt x="44" y="2"/>
                </a:cubicBezTo>
                <a:cubicBezTo>
                  <a:pt x="49" y="3"/>
                  <a:pt x="54" y="4"/>
                  <a:pt x="60" y="9"/>
                </a:cubicBezTo>
                <a:cubicBezTo>
                  <a:pt x="66" y="13"/>
                  <a:pt x="68" y="18"/>
                  <a:pt x="69" y="22"/>
                </a:cubicBezTo>
                <a:cubicBezTo>
                  <a:pt x="72" y="26"/>
                  <a:pt x="72" y="30"/>
                  <a:pt x="72" y="33"/>
                </a:cubicBezTo>
                <a:cubicBezTo>
                  <a:pt x="73" y="39"/>
                  <a:pt x="73" y="43"/>
                  <a:pt x="73" y="43"/>
                </a:cubicBezTo>
                <a:close/>
                <a:moveTo>
                  <a:pt x="72" y="43"/>
                </a:moveTo>
                <a:cubicBezTo>
                  <a:pt x="72" y="43"/>
                  <a:pt x="71" y="40"/>
                  <a:pt x="69" y="34"/>
                </a:cubicBezTo>
                <a:cubicBezTo>
                  <a:pt x="69" y="31"/>
                  <a:pt x="67" y="29"/>
                  <a:pt x="64" y="26"/>
                </a:cubicBezTo>
                <a:cubicBezTo>
                  <a:pt x="61" y="23"/>
                  <a:pt x="58" y="21"/>
                  <a:pt x="54" y="20"/>
                </a:cubicBezTo>
                <a:cubicBezTo>
                  <a:pt x="52" y="18"/>
                  <a:pt x="47" y="17"/>
                  <a:pt x="41" y="16"/>
                </a:cubicBezTo>
                <a:cubicBezTo>
                  <a:pt x="37" y="15"/>
                  <a:pt x="32" y="18"/>
                  <a:pt x="28" y="18"/>
                </a:cubicBezTo>
                <a:cubicBezTo>
                  <a:pt x="24" y="21"/>
                  <a:pt x="18" y="23"/>
                  <a:pt x="16" y="27"/>
                </a:cubicBezTo>
                <a:cubicBezTo>
                  <a:pt x="11" y="29"/>
                  <a:pt x="10" y="38"/>
                  <a:pt x="8" y="43"/>
                </a:cubicBezTo>
                <a:cubicBezTo>
                  <a:pt x="9" y="47"/>
                  <a:pt x="8" y="56"/>
                  <a:pt x="12" y="60"/>
                </a:cubicBezTo>
                <a:cubicBezTo>
                  <a:pt x="15" y="66"/>
                  <a:pt x="21" y="68"/>
                  <a:pt x="25" y="70"/>
                </a:cubicBezTo>
                <a:cubicBezTo>
                  <a:pt x="30" y="70"/>
                  <a:pt x="40" y="72"/>
                  <a:pt x="41" y="70"/>
                </a:cubicBezTo>
                <a:cubicBezTo>
                  <a:pt x="46" y="69"/>
                  <a:pt x="50" y="69"/>
                  <a:pt x="54" y="66"/>
                </a:cubicBezTo>
                <a:cubicBezTo>
                  <a:pt x="58" y="64"/>
                  <a:pt x="61" y="62"/>
                  <a:pt x="64" y="60"/>
                </a:cubicBezTo>
                <a:cubicBezTo>
                  <a:pt x="67" y="57"/>
                  <a:pt x="69" y="55"/>
                  <a:pt x="70" y="52"/>
                </a:cubicBezTo>
                <a:cubicBezTo>
                  <a:pt x="71" y="46"/>
                  <a:pt x="72" y="43"/>
                  <a:pt x="72" y="43"/>
                </a:cubicBezTo>
                <a:close/>
              </a:path>
            </a:pathLst>
          </a:cu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8" name="Oval 267">
            <a:extLst>
              <a:ext uri="{FF2B5EF4-FFF2-40B4-BE49-F238E27FC236}">
                <a16:creationId xmlns:a16="http://schemas.microsoft.com/office/drawing/2014/main" id="{656D7948-FEF8-4CFE-8D42-B99125B37798}"/>
              </a:ext>
            </a:extLst>
          </p:cNvPr>
          <p:cNvSpPr>
            <a:spLocks noChangeArrowheads="1"/>
          </p:cNvSpPr>
          <p:nvPr/>
        </p:nvSpPr>
        <p:spPr bwMode="auto">
          <a:xfrm>
            <a:off x="2467642" y="1516593"/>
            <a:ext cx="33033" cy="2173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29" name="Oval 268">
            <a:extLst>
              <a:ext uri="{FF2B5EF4-FFF2-40B4-BE49-F238E27FC236}">
                <a16:creationId xmlns:a16="http://schemas.microsoft.com/office/drawing/2014/main" id="{EF08A148-4A40-44E4-B5E8-8DC4E458BEEA}"/>
              </a:ext>
            </a:extLst>
          </p:cNvPr>
          <p:cNvSpPr>
            <a:spLocks noChangeArrowheads="1"/>
          </p:cNvSpPr>
          <p:nvPr/>
        </p:nvSpPr>
        <p:spPr bwMode="auto">
          <a:xfrm>
            <a:off x="2222506" y="1758252"/>
            <a:ext cx="217319" cy="34771"/>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0" name="Oval 269">
            <a:extLst>
              <a:ext uri="{FF2B5EF4-FFF2-40B4-BE49-F238E27FC236}">
                <a16:creationId xmlns:a16="http://schemas.microsoft.com/office/drawing/2014/main" id="{C9670596-7305-4993-8250-90771A2A5590}"/>
              </a:ext>
            </a:extLst>
          </p:cNvPr>
          <p:cNvSpPr>
            <a:spLocks noChangeArrowheads="1"/>
          </p:cNvSpPr>
          <p:nvPr/>
        </p:nvSpPr>
        <p:spPr bwMode="auto">
          <a:xfrm>
            <a:off x="2467642" y="1819101"/>
            <a:ext cx="33033" cy="2173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1" name="Oval 270">
            <a:extLst>
              <a:ext uri="{FF2B5EF4-FFF2-40B4-BE49-F238E27FC236}">
                <a16:creationId xmlns:a16="http://schemas.microsoft.com/office/drawing/2014/main" id="{AFB77BB4-1966-4925-A32F-C0439F2C0F68}"/>
              </a:ext>
            </a:extLst>
          </p:cNvPr>
          <p:cNvSpPr>
            <a:spLocks noChangeArrowheads="1"/>
          </p:cNvSpPr>
          <p:nvPr/>
        </p:nvSpPr>
        <p:spPr bwMode="auto">
          <a:xfrm>
            <a:off x="2525014" y="1758252"/>
            <a:ext cx="220797" cy="34771"/>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2" name="Freeform 271">
            <a:extLst>
              <a:ext uri="{FF2B5EF4-FFF2-40B4-BE49-F238E27FC236}">
                <a16:creationId xmlns:a16="http://schemas.microsoft.com/office/drawing/2014/main" id="{913ED035-197D-4A25-9925-986F7F320E0D}"/>
              </a:ext>
            </a:extLst>
          </p:cNvPr>
          <p:cNvSpPr>
            <a:spLocks/>
          </p:cNvSpPr>
          <p:nvPr/>
        </p:nvSpPr>
        <p:spPr bwMode="auto">
          <a:xfrm>
            <a:off x="2507628" y="1586135"/>
            <a:ext cx="166901" cy="165163"/>
          </a:xfrm>
          <a:custGeom>
            <a:avLst/>
            <a:gdLst>
              <a:gd name="T0" fmla="*/ 27 w 47"/>
              <a:gd name="T1" fmla="*/ 27 h 47"/>
              <a:gd name="T2" fmla="*/ 2 w 47"/>
              <a:gd name="T3" fmla="*/ 45 h 47"/>
              <a:gd name="T4" fmla="*/ 20 w 47"/>
              <a:gd name="T5" fmla="*/ 21 h 47"/>
              <a:gd name="T6" fmla="*/ 45 w 47"/>
              <a:gd name="T7" fmla="*/ 2 h 47"/>
              <a:gd name="T8" fmla="*/ 27 w 47"/>
              <a:gd name="T9" fmla="*/ 27 h 47"/>
            </a:gdLst>
            <a:ahLst/>
            <a:cxnLst>
              <a:cxn ang="0">
                <a:pos x="T0" y="T1"/>
              </a:cxn>
              <a:cxn ang="0">
                <a:pos x="T2" y="T3"/>
              </a:cxn>
              <a:cxn ang="0">
                <a:pos x="T4" y="T5"/>
              </a:cxn>
              <a:cxn ang="0">
                <a:pos x="T6" y="T7"/>
              </a:cxn>
              <a:cxn ang="0">
                <a:pos x="T8" y="T9"/>
              </a:cxn>
            </a:cxnLst>
            <a:rect l="0" t="0" r="r" b="b"/>
            <a:pathLst>
              <a:path w="47" h="47">
                <a:moveTo>
                  <a:pt x="27" y="27"/>
                </a:moveTo>
                <a:cubicBezTo>
                  <a:pt x="15" y="39"/>
                  <a:pt x="4" y="47"/>
                  <a:pt x="2" y="45"/>
                </a:cubicBezTo>
                <a:cubicBezTo>
                  <a:pt x="0" y="44"/>
                  <a:pt x="8" y="32"/>
                  <a:pt x="20" y="21"/>
                </a:cubicBezTo>
                <a:cubicBezTo>
                  <a:pt x="32" y="9"/>
                  <a:pt x="43" y="0"/>
                  <a:pt x="45" y="2"/>
                </a:cubicBezTo>
                <a:cubicBezTo>
                  <a:pt x="47" y="4"/>
                  <a:pt x="39" y="15"/>
                  <a:pt x="27" y="2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3" name="Freeform 272">
            <a:extLst>
              <a:ext uri="{FF2B5EF4-FFF2-40B4-BE49-F238E27FC236}">
                <a16:creationId xmlns:a16="http://schemas.microsoft.com/office/drawing/2014/main" id="{5F45C68E-AE4B-41A8-BA00-3DE8ABB3B925}"/>
              </a:ext>
            </a:extLst>
          </p:cNvPr>
          <p:cNvSpPr>
            <a:spLocks/>
          </p:cNvSpPr>
          <p:nvPr/>
        </p:nvSpPr>
        <p:spPr bwMode="auto">
          <a:xfrm>
            <a:off x="2290310" y="1586135"/>
            <a:ext cx="166901" cy="165163"/>
          </a:xfrm>
          <a:custGeom>
            <a:avLst/>
            <a:gdLst>
              <a:gd name="T0" fmla="*/ 27 w 47"/>
              <a:gd name="T1" fmla="*/ 21 h 47"/>
              <a:gd name="T2" fmla="*/ 46 w 47"/>
              <a:gd name="T3" fmla="*/ 45 h 47"/>
              <a:gd name="T4" fmla="*/ 21 w 47"/>
              <a:gd name="T5" fmla="*/ 27 h 47"/>
              <a:gd name="T6" fmla="*/ 2 w 47"/>
              <a:gd name="T7" fmla="*/ 2 h 47"/>
              <a:gd name="T8" fmla="*/ 27 w 47"/>
              <a:gd name="T9" fmla="*/ 21 h 47"/>
            </a:gdLst>
            <a:ahLst/>
            <a:cxnLst>
              <a:cxn ang="0">
                <a:pos x="T0" y="T1"/>
              </a:cxn>
              <a:cxn ang="0">
                <a:pos x="T2" y="T3"/>
              </a:cxn>
              <a:cxn ang="0">
                <a:pos x="T4" y="T5"/>
              </a:cxn>
              <a:cxn ang="0">
                <a:pos x="T6" y="T7"/>
              </a:cxn>
              <a:cxn ang="0">
                <a:pos x="T8" y="T9"/>
              </a:cxn>
            </a:cxnLst>
            <a:rect l="0" t="0" r="r" b="b"/>
            <a:pathLst>
              <a:path w="47" h="47">
                <a:moveTo>
                  <a:pt x="27" y="21"/>
                </a:moveTo>
                <a:cubicBezTo>
                  <a:pt x="39" y="32"/>
                  <a:pt x="47" y="44"/>
                  <a:pt x="46" y="45"/>
                </a:cubicBezTo>
                <a:cubicBezTo>
                  <a:pt x="44" y="47"/>
                  <a:pt x="33" y="39"/>
                  <a:pt x="21" y="27"/>
                </a:cubicBezTo>
                <a:cubicBezTo>
                  <a:pt x="8" y="15"/>
                  <a:pt x="0" y="4"/>
                  <a:pt x="2" y="2"/>
                </a:cubicBezTo>
                <a:cubicBezTo>
                  <a:pt x="4" y="0"/>
                  <a:pt x="15" y="9"/>
                  <a:pt x="27" y="21"/>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4" name="Freeform 273">
            <a:extLst>
              <a:ext uri="{FF2B5EF4-FFF2-40B4-BE49-F238E27FC236}">
                <a16:creationId xmlns:a16="http://schemas.microsoft.com/office/drawing/2014/main" id="{50DBCA2C-F505-4422-A6E5-1F43B70CF4EF}"/>
              </a:ext>
            </a:extLst>
          </p:cNvPr>
          <p:cNvSpPr>
            <a:spLocks/>
          </p:cNvSpPr>
          <p:nvPr/>
        </p:nvSpPr>
        <p:spPr bwMode="auto">
          <a:xfrm>
            <a:off x="2290310" y="1801715"/>
            <a:ext cx="166901" cy="163424"/>
          </a:xfrm>
          <a:custGeom>
            <a:avLst/>
            <a:gdLst>
              <a:gd name="T0" fmla="*/ 21 w 47"/>
              <a:gd name="T1" fmla="*/ 20 h 47"/>
              <a:gd name="T2" fmla="*/ 46 w 47"/>
              <a:gd name="T3" fmla="*/ 2 h 47"/>
              <a:gd name="T4" fmla="*/ 27 w 47"/>
              <a:gd name="T5" fmla="*/ 27 h 47"/>
              <a:gd name="T6" fmla="*/ 2 w 47"/>
              <a:gd name="T7" fmla="*/ 45 h 47"/>
              <a:gd name="T8" fmla="*/ 21 w 47"/>
              <a:gd name="T9" fmla="*/ 20 h 47"/>
            </a:gdLst>
            <a:ahLst/>
            <a:cxnLst>
              <a:cxn ang="0">
                <a:pos x="T0" y="T1"/>
              </a:cxn>
              <a:cxn ang="0">
                <a:pos x="T2" y="T3"/>
              </a:cxn>
              <a:cxn ang="0">
                <a:pos x="T4" y="T5"/>
              </a:cxn>
              <a:cxn ang="0">
                <a:pos x="T6" y="T7"/>
              </a:cxn>
              <a:cxn ang="0">
                <a:pos x="T8" y="T9"/>
              </a:cxn>
            </a:cxnLst>
            <a:rect l="0" t="0" r="r" b="b"/>
            <a:pathLst>
              <a:path w="47" h="47">
                <a:moveTo>
                  <a:pt x="21" y="20"/>
                </a:moveTo>
                <a:cubicBezTo>
                  <a:pt x="33" y="8"/>
                  <a:pt x="44" y="0"/>
                  <a:pt x="46" y="2"/>
                </a:cubicBezTo>
                <a:cubicBezTo>
                  <a:pt x="47" y="4"/>
                  <a:pt x="39" y="15"/>
                  <a:pt x="27" y="27"/>
                </a:cubicBezTo>
                <a:cubicBezTo>
                  <a:pt x="15" y="39"/>
                  <a:pt x="4" y="47"/>
                  <a:pt x="2" y="45"/>
                </a:cubicBezTo>
                <a:cubicBezTo>
                  <a:pt x="0" y="43"/>
                  <a:pt x="8" y="32"/>
                  <a:pt x="21" y="2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5" name="Freeform 274">
            <a:extLst>
              <a:ext uri="{FF2B5EF4-FFF2-40B4-BE49-F238E27FC236}">
                <a16:creationId xmlns:a16="http://schemas.microsoft.com/office/drawing/2014/main" id="{3ED5F5A2-3ADB-4121-99B7-D1F085885BD9}"/>
              </a:ext>
            </a:extLst>
          </p:cNvPr>
          <p:cNvSpPr>
            <a:spLocks/>
          </p:cNvSpPr>
          <p:nvPr/>
        </p:nvSpPr>
        <p:spPr bwMode="auto">
          <a:xfrm>
            <a:off x="2507628" y="1801715"/>
            <a:ext cx="166901" cy="163424"/>
          </a:xfrm>
          <a:custGeom>
            <a:avLst/>
            <a:gdLst>
              <a:gd name="T0" fmla="*/ 20 w 47"/>
              <a:gd name="T1" fmla="*/ 27 h 47"/>
              <a:gd name="T2" fmla="*/ 2 w 47"/>
              <a:gd name="T3" fmla="*/ 2 h 47"/>
              <a:gd name="T4" fmla="*/ 27 w 47"/>
              <a:gd name="T5" fmla="*/ 20 h 47"/>
              <a:gd name="T6" fmla="*/ 45 w 47"/>
              <a:gd name="T7" fmla="*/ 45 h 47"/>
              <a:gd name="T8" fmla="*/ 20 w 47"/>
              <a:gd name="T9" fmla="*/ 27 h 47"/>
            </a:gdLst>
            <a:ahLst/>
            <a:cxnLst>
              <a:cxn ang="0">
                <a:pos x="T0" y="T1"/>
              </a:cxn>
              <a:cxn ang="0">
                <a:pos x="T2" y="T3"/>
              </a:cxn>
              <a:cxn ang="0">
                <a:pos x="T4" y="T5"/>
              </a:cxn>
              <a:cxn ang="0">
                <a:pos x="T6" y="T7"/>
              </a:cxn>
              <a:cxn ang="0">
                <a:pos x="T8" y="T9"/>
              </a:cxn>
            </a:cxnLst>
            <a:rect l="0" t="0" r="r" b="b"/>
            <a:pathLst>
              <a:path w="47" h="47">
                <a:moveTo>
                  <a:pt x="20" y="27"/>
                </a:moveTo>
                <a:cubicBezTo>
                  <a:pt x="8" y="15"/>
                  <a:pt x="0" y="4"/>
                  <a:pt x="2" y="2"/>
                </a:cubicBezTo>
                <a:cubicBezTo>
                  <a:pt x="4" y="0"/>
                  <a:pt x="15" y="8"/>
                  <a:pt x="27" y="20"/>
                </a:cubicBezTo>
                <a:cubicBezTo>
                  <a:pt x="39" y="32"/>
                  <a:pt x="47" y="43"/>
                  <a:pt x="45" y="45"/>
                </a:cubicBezTo>
                <a:cubicBezTo>
                  <a:pt x="43" y="47"/>
                  <a:pt x="32" y="39"/>
                  <a:pt x="20" y="2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6" name="Oval 279">
            <a:extLst>
              <a:ext uri="{FF2B5EF4-FFF2-40B4-BE49-F238E27FC236}">
                <a16:creationId xmlns:a16="http://schemas.microsoft.com/office/drawing/2014/main" id="{F5086AD8-7FCE-4B4D-92EB-344F4E91679F}"/>
              </a:ext>
            </a:extLst>
          </p:cNvPr>
          <p:cNvSpPr>
            <a:spLocks noChangeArrowheads="1"/>
          </p:cNvSpPr>
          <p:nvPr/>
        </p:nvSpPr>
        <p:spPr bwMode="auto">
          <a:xfrm>
            <a:off x="5270188" y="4962403"/>
            <a:ext cx="24340" cy="158209"/>
          </a:xfrm>
          <a:prstGeom prst="ellipse">
            <a:avLst/>
          </a:pr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7" name="Oval 280">
            <a:extLst>
              <a:ext uri="{FF2B5EF4-FFF2-40B4-BE49-F238E27FC236}">
                <a16:creationId xmlns:a16="http://schemas.microsoft.com/office/drawing/2014/main" id="{4998C419-51E3-4FBE-8F35-2F7CBD7AA1DC}"/>
              </a:ext>
            </a:extLst>
          </p:cNvPr>
          <p:cNvSpPr>
            <a:spLocks noChangeArrowheads="1"/>
          </p:cNvSpPr>
          <p:nvPr/>
        </p:nvSpPr>
        <p:spPr bwMode="auto">
          <a:xfrm>
            <a:off x="5091116" y="5137997"/>
            <a:ext cx="159947" cy="24340"/>
          </a:xfrm>
          <a:prstGeom prst="ellipse">
            <a:avLst/>
          </a:pr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8" name="Oval 281">
            <a:extLst>
              <a:ext uri="{FF2B5EF4-FFF2-40B4-BE49-F238E27FC236}">
                <a16:creationId xmlns:a16="http://schemas.microsoft.com/office/drawing/2014/main" id="{116C1C63-13C0-4F89-A169-10C60FD96DE1}"/>
              </a:ext>
            </a:extLst>
          </p:cNvPr>
          <p:cNvSpPr>
            <a:spLocks noChangeArrowheads="1"/>
          </p:cNvSpPr>
          <p:nvPr/>
        </p:nvSpPr>
        <p:spPr bwMode="auto">
          <a:xfrm>
            <a:off x="5270188" y="5183200"/>
            <a:ext cx="24340" cy="158209"/>
          </a:xfrm>
          <a:prstGeom prst="ellipse">
            <a:avLst/>
          </a:pr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39" name="Oval 282">
            <a:extLst>
              <a:ext uri="{FF2B5EF4-FFF2-40B4-BE49-F238E27FC236}">
                <a16:creationId xmlns:a16="http://schemas.microsoft.com/office/drawing/2014/main" id="{307B7E34-0B3D-4C00-AE31-8D2E07F13DFB}"/>
              </a:ext>
            </a:extLst>
          </p:cNvPr>
          <p:cNvSpPr>
            <a:spLocks noChangeArrowheads="1"/>
          </p:cNvSpPr>
          <p:nvPr/>
        </p:nvSpPr>
        <p:spPr bwMode="auto">
          <a:xfrm>
            <a:off x="5315390" y="5137997"/>
            <a:ext cx="159947" cy="24340"/>
          </a:xfrm>
          <a:prstGeom prst="ellipse">
            <a:avLst/>
          </a:prstGeom>
          <a:solidFill>
            <a:schemeClr val="tx1"/>
          </a:solidFill>
          <a:ln>
            <a:noFill/>
          </a:ln>
        </p:spPr>
        <p:txBody>
          <a:bodyPr vert="horz" wrap="square" lIns="60960" tIns="30480" rIns="60960" bIns="3048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71C30"/>
              </a:solidFill>
              <a:effectLst/>
              <a:uLnTx/>
              <a:uFillTx/>
              <a:latin typeface="Roboto"/>
              <a:ea typeface="+mn-ea"/>
              <a:cs typeface="+mn-cs"/>
            </a:endParaRPr>
          </a:p>
        </p:txBody>
      </p:sp>
      <p:sp>
        <p:nvSpPr>
          <p:cNvPr id="4" name="Freeform 196">
            <a:extLst>
              <a:ext uri="{FF2B5EF4-FFF2-40B4-BE49-F238E27FC236}">
                <a16:creationId xmlns:a16="http://schemas.microsoft.com/office/drawing/2014/main" id="{31D29031-3EAD-46D2-84C5-406CC8885181}"/>
              </a:ext>
            </a:extLst>
          </p:cNvPr>
          <p:cNvSpPr>
            <a:spLocks/>
          </p:cNvSpPr>
          <p:nvPr/>
        </p:nvSpPr>
        <p:spPr bwMode="auto">
          <a:xfrm>
            <a:off x="2272924" y="2319804"/>
            <a:ext cx="7696571" cy="2684325"/>
          </a:xfrm>
          <a:custGeom>
            <a:avLst/>
            <a:gdLst>
              <a:gd name="T0" fmla="*/ 4155 w 4427"/>
              <a:gd name="T1" fmla="*/ 1241 h 1544"/>
              <a:gd name="T2" fmla="*/ 639 w 4427"/>
              <a:gd name="T3" fmla="*/ 1544 h 1544"/>
              <a:gd name="T4" fmla="*/ 0 w 4427"/>
              <a:gd name="T5" fmla="*/ 0 h 1544"/>
              <a:gd name="T6" fmla="*/ 4427 w 4427"/>
              <a:gd name="T7" fmla="*/ 0 h 1544"/>
              <a:gd name="T8" fmla="*/ 4155 w 4427"/>
              <a:gd name="T9" fmla="*/ 1241 h 1544"/>
            </a:gdLst>
            <a:ahLst/>
            <a:cxnLst>
              <a:cxn ang="0">
                <a:pos x="T0" y="T1"/>
              </a:cxn>
              <a:cxn ang="0">
                <a:pos x="T2" y="T3"/>
              </a:cxn>
              <a:cxn ang="0">
                <a:pos x="T4" y="T5"/>
              </a:cxn>
              <a:cxn ang="0">
                <a:pos x="T6" y="T7"/>
              </a:cxn>
              <a:cxn ang="0">
                <a:pos x="T8" y="T9"/>
              </a:cxn>
            </a:cxnLst>
            <a:rect l="0" t="0" r="r" b="b"/>
            <a:pathLst>
              <a:path w="4427" h="1544">
                <a:moveTo>
                  <a:pt x="4155" y="1241"/>
                </a:moveTo>
                <a:lnTo>
                  <a:pt x="639" y="1544"/>
                </a:lnTo>
                <a:lnTo>
                  <a:pt x="0" y="0"/>
                </a:lnTo>
                <a:lnTo>
                  <a:pt x="4427" y="0"/>
                </a:lnTo>
                <a:lnTo>
                  <a:pt x="4155" y="1241"/>
                </a:lnTo>
                <a:close/>
              </a:path>
            </a:pathLst>
          </a:custGeom>
          <a:gradFill>
            <a:gsLst>
              <a:gs pos="0">
                <a:schemeClr val="accent3"/>
              </a:gs>
              <a:gs pos="50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Roboto"/>
              <a:ea typeface="+mn-ea"/>
              <a:cs typeface="+mn-cs"/>
            </a:endParaRPr>
          </a:p>
        </p:txBody>
      </p:sp>
      <p:sp>
        <p:nvSpPr>
          <p:cNvPr id="42" name="TextBox 41">
            <a:extLst>
              <a:ext uri="{FF2B5EF4-FFF2-40B4-BE49-F238E27FC236}">
                <a16:creationId xmlns:a16="http://schemas.microsoft.com/office/drawing/2014/main" id="{C9F7F7C4-2871-449C-8EBE-D4E1042070F3}"/>
              </a:ext>
            </a:extLst>
          </p:cNvPr>
          <p:cNvSpPr txBox="1"/>
          <p:nvPr/>
        </p:nvSpPr>
        <p:spPr>
          <a:xfrm>
            <a:off x="3505199" y="2808317"/>
            <a:ext cx="5836677" cy="127220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667" b="1" i="0" u="none" strike="noStrike" kern="1200" cap="none" spc="0" normalizeH="0" baseline="0" noProof="0">
                <a:ln>
                  <a:noFill/>
                </a:ln>
                <a:solidFill>
                  <a:srgbClr val="FFFFFF"/>
                </a:solidFill>
                <a:effectLst/>
                <a:uLnTx/>
                <a:uFillTx/>
                <a:latin typeface="Roboto Condensed"/>
                <a:ea typeface="Roboto Black" panose="02000000000000000000" pitchFamily="2" charset="0"/>
                <a:cs typeface="+mn-cs"/>
              </a:rPr>
              <a:t>Key concepts.</a:t>
            </a:r>
            <a:endParaRPr kumimoji="0" lang="uk-UA" sz="7667" b="1" i="0" u="none" strike="noStrike" kern="1200" cap="none" spc="0" normalizeH="0" baseline="0" noProof="0">
              <a:ln>
                <a:noFill/>
              </a:ln>
              <a:solidFill>
                <a:srgbClr val="FFFFFF"/>
              </a:solidFill>
              <a:effectLst/>
              <a:uLnTx/>
              <a:uFillTx/>
              <a:latin typeface="Roboto Condensed"/>
              <a:ea typeface="Roboto Black" panose="02000000000000000000" pitchFamily="2" charset="0"/>
              <a:cs typeface="+mn-cs"/>
            </a:endParaRPr>
          </a:p>
        </p:txBody>
      </p:sp>
      <p:sp>
        <p:nvSpPr>
          <p:cNvPr id="40" name="TextBox 39">
            <a:extLst>
              <a:ext uri="{FF2B5EF4-FFF2-40B4-BE49-F238E27FC236}">
                <a16:creationId xmlns:a16="http://schemas.microsoft.com/office/drawing/2014/main" id="{1B41393D-E2AC-15C7-371A-F3D48E6596BF}"/>
              </a:ext>
            </a:extLst>
          </p:cNvPr>
          <p:cNvSpPr txBox="1"/>
          <p:nvPr/>
        </p:nvSpPr>
        <p:spPr>
          <a:xfrm>
            <a:off x="2207055" y="5572635"/>
            <a:ext cx="777789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Pts val="1000"/>
              <a:buFontTx/>
              <a:buNone/>
              <a:tabLst>
                <a:tab pos="457200" algn="l"/>
              </a:tabLst>
              <a:defRPr/>
            </a:pPr>
            <a:r>
              <a:rPr kumimoji="0" lang="en-BE" sz="1800" b="0" i="0" u="none" strike="noStrike" kern="1200" cap="none" spc="0" normalizeH="0" baseline="0" noProof="0">
                <a:ln>
                  <a:noFill/>
                </a:ln>
                <a:solidFill>
                  <a:srgbClr val="858591"/>
                </a:solidFill>
                <a:effectLst/>
                <a:uLnTx/>
                <a:uFillTx/>
                <a:latin typeface="Montserrat" pitchFamily="2" charset="77"/>
                <a:ea typeface="Yu Mincho" panose="02020400000000000000" pitchFamily="18" charset="-128"/>
                <a:cs typeface="Times New Roman" panose="02020603050405020304" pitchFamily="18" charset="0"/>
              </a:rPr>
              <a:t>Key concepts and terminologies &amp; Applications and impact of AI</a:t>
            </a:r>
            <a:endParaRPr kumimoji="0" lang="en-BE" sz="1800" b="0" i="0" u="none" strike="noStrike" kern="1200" cap="none" spc="0" normalizeH="0" baseline="0" noProof="0">
              <a:ln>
                <a:noFill/>
              </a:ln>
              <a:solidFill>
                <a:srgbClr val="858591"/>
              </a:solidFill>
              <a:effectLst/>
              <a:uLnTx/>
              <a:uFillTx/>
              <a:latin typeface="Montserrat" pitchFamily="2" charset="77"/>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5005270"/>
      </p:ext>
    </p:extLst>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2B2FF-B663-34DD-5C0C-203B312F6E94}"/>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0DF1083-4CE1-254F-6E5A-F8604E2912EE}"/>
              </a:ext>
            </a:extLst>
          </p:cNvPr>
          <p:cNvSpPr/>
          <p:nvPr/>
        </p:nvSpPr>
        <p:spPr>
          <a:xfrm rot="10800000" flipH="1" flipV="1">
            <a:off x="761999" y="762000"/>
            <a:ext cx="10668002" cy="4630271"/>
          </a:xfrm>
          <a:prstGeom prst="roundRect">
            <a:avLst>
              <a:gd name="adj" fmla="val 2507"/>
            </a:avLst>
          </a:prstGeom>
          <a:gradFill>
            <a:gsLst>
              <a:gs pos="0">
                <a:schemeClr val="accent6"/>
              </a:gs>
              <a:gs pos="33000">
                <a:schemeClr val="accent5"/>
              </a:gs>
              <a:gs pos="66000">
                <a:schemeClr val="accent4"/>
              </a:gs>
              <a:gs pos="100000">
                <a:schemeClr val="accent3"/>
              </a:gs>
            </a:gsLst>
            <a:lin ang="18600000" scaled="0"/>
          </a:gradFill>
          <a:ln>
            <a:noFill/>
          </a:ln>
          <a:effectLst>
            <a:outerShdw blurRad="635000" dist="1270000" dir="5400000" sx="85000" sy="85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US">
              <a:solidFill>
                <a:srgbClr val="FFFFFF"/>
              </a:solidFill>
              <a:latin typeface="Roboto"/>
            </a:endParaRPr>
          </a:p>
        </p:txBody>
      </p:sp>
      <p:sp>
        <p:nvSpPr>
          <p:cNvPr id="5" name="TextBox 4">
            <a:extLst>
              <a:ext uri="{FF2B5EF4-FFF2-40B4-BE49-F238E27FC236}">
                <a16:creationId xmlns:a16="http://schemas.microsoft.com/office/drawing/2014/main" id="{286399F3-EAFD-08F4-5A0F-DF86370CC9A4}"/>
              </a:ext>
            </a:extLst>
          </p:cNvPr>
          <p:cNvSpPr txBox="1"/>
          <p:nvPr/>
        </p:nvSpPr>
        <p:spPr>
          <a:xfrm>
            <a:off x="1930399" y="2360712"/>
            <a:ext cx="8331201" cy="830997"/>
          </a:xfrm>
          <a:prstGeom prst="rect">
            <a:avLst/>
          </a:prstGeom>
          <a:noFill/>
        </p:spPr>
        <p:txBody>
          <a:bodyPr wrap="square" rtlCol="0">
            <a:spAutoFit/>
          </a:bodyPr>
          <a:lstStyle/>
          <a:p>
            <a:pPr algn="ctr" defTabSz="914446"/>
            <a:r>
              <a:rPr lang="en-US" sz="4800" b="1">
                <a:solidFill>
                  <a:srgbClr val="FFFFFF"/>
                </a:solidFill>
                <a:latin typeface="Roboto Condensed"/>
                <a:ea typeface="Source Sans Pro Black" panose="020B0803030403020204" pitchFamily="34" charset="0"/>
              </a:rPr>
              <a:t>Go!</a:t>
            </a:r>
            <a:endParaRPr lang="uk-UA" sz="4800" b="1">
              <a:solidFill>
                <a:srgbClr val="FFFFFF"/>
              </a:solidFill>
              <a:latin typeface="Roboto Condensed"/>
              <a:ea typeface="Source Sans Pro Black" panose="020B0803030403020204" pitchFamily="34" charset="0"/>
            </a:endParaRPr>
          </a:p>
        </p:txBody>
      </p:sp>
      <p:sp>
        <p:nvSpPr>
          <p:cNvPr id="6" name="TextBox 5">
            <a:extLst>
              <a:ext uri="{FF2B5EF4-FFF2-40B4-BE49-F238E27FC236}">
                <a16:creationId xmlns:a16="http://schemas.microsoft.com/office/drawing/2014/main" id="{44FDBDE1-F2E7-490E-4719-16090F2127B2}"/>
              </a:ext>
            </a:extLst>
          </p:cNvPr>
          <p:cNvSpPr txBox="1"/>
          <p:nvPr/>
        </p:nvSpPr>
        <p:spPr>
          <a:xfrm flipH="1">
            <a:off x="3340099" y="4189512"/>
            <a:ext cx="5511800" cy="338554"/>
          </a:xfrm>
          <a:prstGeom prst="rect">
            <a:avLst/>
          </a:prstGeom>
          <a:noFill/>
        </p:spPr>
        <p:txBody>
          <a:bodyPr wrap="square" rtlCol="0">
            <a:spAutoFit/>
          </a:bodyPr>
          <a:lstStyle/>
          <a:p>
            <a:pPr algn="ctr" defTabSz="914446"/>
            <a:r>
              <a:rPr lang="en-US" sz="1600">
                <a:solidFill>
                  <a:srgbClr val="FFFFFF"/>
                </a:solidFill>
                <a:latin typeface="Roboto"/>
              </a:rPr>
              <a:t>Let’s take the next step.</a:t>
            </a:r>
            <a:endParaRPr lang="ru-RU" sz="1600">
              <a:solidFill>
                <a:srgbClr val="FFFFFF"/>
              </a:solidFill>
              <a:latin typeface="Roboto"/>
            </a:endParaRPr>
          </a:p>
        </p:txBody>
      </p:sp>
      <p:pic>
        <p:nvPicPr>
          <p:cNvPr id="8" name="Graphic 7">
            <a:extLst>
              <a:ext uri="{FF2B5EF4-FFF2-40B4-BE49-F238E27FC236}">
                <a16:creationId xmlns:a16="http://schemas.microsoft.com/office/drawing/2014/main" id="{8147E56F-4682-0FD1-BAA2-6CD8BBAC81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46836" y="6173123"/>
            <a:ext cx="2298326" cy="548665"/>
          </a:xfrm>
          <a:prstGeom prst="rect">
            <a:avLst/>
          </a:prstGeom>
        </p:spPr>
      </p:pic>
    </p:spTree>
    <p:extLst>
      <p:ext uri="{BB962C8B-B14F-4D97-AF65-F5344CB8AC3E}">
        <p14:creationId xmlns:p14="http://schemas.microsoft.com/office/powerpoint/2010/main" val="1018504957"/>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3D6BE-1ED1-1933-6AB8-CAA48FA2635F}"/>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FB9AC55B-CF9F-9C42-3A68-7864B7E8C68E}"/>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EE06575C-9C7A-3465-40D5-7DCBC38C48F3}"/>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rPr>
              <a:t>Day 2</a:t>
            </a:r>
            <a:endParaRPr kumimoji="0" lang="ru-RU"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920371177"/>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1BF4E-0944-B0FA-7FAA-3A44F1DA49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102E87-805A-7D3E-A552-1AD1C10B044D}"/>
              </a:ext>
            </a:extLst>
          </p:cNvPr>
          <p:cNvSpPr>
            <a:spLocks noGrp="1"/>
          </p:cNvSpPr>
          <p:nvPr>
            <p:ph type="title"/>
          </p:nvPr>
        </p:nvSpPr>
        <p:spPr/>
        <p:txBody>
          <a:bodyPr/>
          <a:lstStyle/>
          <a:p>
            <a:r>
              <a:rPr lang="en-US" dirty="0"/>
              <a:t>Ethical &amp; Advanced AI</a:t>
            </a:r>
            <a:endParaRPr lang="uk-UA" dirty="0"/>
          </a:p>
        </p:txBody>
      </p:sp>
      <p:pic>
        <p:nvPicPr>
          <p:cNvPr id="3" name="Picture 2">
            <a:extLst>
              <a:ext uri="{FF2B5EF4-FFF2-40B4-BE49-F238E27FC236}">
                <a16:creationId xmlns:a16="http://schemas.microsoft.com/office/drawing/2014/main" id="{114FACA7-208D-D4B3-867F-48DE2830C8DD}"/>
              </a:ext>
            </a:extLst>
          </p:cNvPr>
          <p:cNvPicPr>
            <a:picLocks noChangeAspect="1"/>
          </p:cNvPicPr>
          <p:nvPr/>
        </p:nvPicPr>
        <p:blipFill>
          <a:blip r:embed="rId2"/>
          <a:stretch>
            <a:fillRect/>
          </a:stretch>
        </p:blipFill>
        <p:spPr>
          <a:xfrm>
            <a:off x="584201" y="1514683"/>
            <a:ext cx="5876420" cy="4573388"/>
          </a:xfrm>
          <a:prstGeom prst="rect">
            <a:avLst/>
          </a:prstGeom>
        </p:spPr>
      </p:pic>
    </p:spTree>
    <p:extLst>
      <p:ext uri="{BB962C8B-B14F-4D97-AF65-F5344CB8AC3E}">
        <p14:creationId xmlns:p14="http://schemas.microsoft.com/office/powerpoint/2010/main" val="3646495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CF683-6939-C237-C3EC-A27BD34B59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26F367-8A91-962E-4AD2-E9B9C4D7BCA7}"/>
              </a:ext>
            </a:extLst>
          </p:cNvPr>
          <p:cNvSpPr>
            <a:spLocks noGrp="1"/>
          </p:cNvSpPr>
          <p:nvPr>
            <p:ph type="title"/>
          </p:nvPr>
        </p:nvSpPr>
        <p:spPr/>
        <p:txBody>
          <a:bodyPr/>
          <a:lstStyle/>
          <a:p>
            <a:r>
              <a:rPr lang="en-US" dirty="0"/>
              <a:t>Ethical &amp; Advanced AI</a:t>
            </a:r>
            <a:endParaRPr lang="uk-UA" dirty="0"/>
          </a:p>
        </p:txBody>
      </p:sp>
      <p:pic>
        <p:nvPicPr>
          <p:cNvPr id="4" name="Picture 3">
            <a:extLst>
              <a:ext uri="{FF2B5EF4-FFF2-40B4-BE49-F238E27FC236}">
                <a16:creationId xmlns:a16="http://schemas.microsoft.com/office/drawing/2014/main" id="{2CCEDB1B-7C4D-A46E-8A60-458B7687C31E}"/>
              </a:ext>
            </a:extLst>
          </p:cNvPr>
          <p:cNvPicPr>
            <a:picLocks noChangeAspect="1"/>
          </p:cNvPicPr>
          <p:nvPr/>
        </p:nvPicPr>
        <p:blipFill>
          <a:blip r:embed="rId2"/>
          <a:stretch>
            <a:fillRect/>
          </a:stretch>
        </p:blipFill>
        <p:spPr>
          <a:xfrm>
            <a:off x="584201" y="2683379"/>
            <a:ext cx="11125858" cy="3155231"/>
          </a:xfrm>
          <a:prstGeom prst="rect">
            <a:avLst/>
          </a:prstGeom>
        </p:spPr>
      </p:pic>
    </p:spTree>
    <p:extLst>
      <p:ext uri="{BB962C8B-B14F-4D97-AF65-F5344CB8AC3E}">
        <p14:creationId xmlns:p14="http://schemas.microsoft.com/office/powerpoint/2010/main" val="26735438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77B3F-BE83-3B68-7021-C557EEB8C8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103ED5-6F9B-FA0F-FDD2-A1E6D970B680}"/>
              </a:ext>
            </a:extLst>
          </p:cNvPr>
          <p:cNvSpPr>
            <a:spLocks noGrp="1"/>
          </p:cNvSpPr>
          <p:nvPr>
            <p:ph type="title"/>
          </p:nvPr>
        </p:nvSpPr>
        <p:spPr/>
        <p:txBody>
          <a:bodyPr/>
          <a:lstStyle/>
          <a:p>
            <a:r>
              <a:rPr lang="en-US" dirty="0"/>
              <a:t>Ethical &amp; Advanced AI</a:t>
            </a:r>
            <a:endParaRPr lang="uk-UA" dirty="0"/>
          </a:p>
        </p:txBody>
      </p:sp>
      <p:pic>
        <p:nvPicPr>
          <p:cNvPr id="3" name="Picture 2">
            <a:extLst>
              <a:ext uri="{FF2B5EF4-FFF2-40B4-BE49-F238E27FC236}">
                <a16:creationId xmlns:a16="http://schemas.microsoft.com/office/drawing/2014/main" id="{BBEFAEAB-3FE3-9509-D455-1AEA41797A92}"/>
              </a:ext>
            </a:extLst>
          </p:cNvPr>
          <p:cNvPicPr>
            <a:picLocks noChangeAspect="1"/>
          </p:cNvPicPr>
          <p:nvPr/>
        </p:nvPicPr>
        <p:blipFill>
          <a:blip r:embed="rId2"/>
          <a:stretch>
            <a:fillRect/>
          </a:stretch>
        </p:blipFill>
        <p:spPr>
          <a:xfrm>
            <a:off x="584201" y="1880074"/>
            <a:ext cx="3809940" cy="3308859"/>
          </a:xfrm>
          <a:prstGeom prst="rect">
            <a:avLst/>
          </a:prstGeom>
        </p:spPr>
      </p:pic>
    </p:spTree>
    <p:extLst>
      <p:ext uri="{BB962C8B-B14F-4D97-AF65-F5344CB8AC3E}">
        <p14:creationId xmlns:p14="http://schemas.microsoft.com/office/powerpoint/2010/main" val="373788860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31924" y="1319312"/>
            <a:ext cx="6356152" cy="1781770"/>
          </a:xfrm>
          <a:prstGeom prst="rect">
            <a:avLst/>
          </a:prstGeom>
          <a:noFill/>
          <a:ln/>
        </p:spPr>
        <p:txBody>
          <a:bodyPr wrap="square" lIns="0" tIns="0" rIns="0" bIns="0" rtlCol="0" anchor="t"/>
          <a:lstStyle/>
          <a:p>
            <a:pPr defTabSz="761970">
              <a:lnSpc>
                <a:spcPts val="4666"/>
              </a:lnSpc>
            </a:pPr>
            <a:r>
              <a:rPr lang="en-US" sz="3708" b="1" dirty="0">
                <a:solidFill>
                  <a:srgbClr val="9998FF"/>
                </a:solidFill>
                <a:latin typeface="Barlow Bold" pitchFamily="34" charset="0"/>
                <a:ea typeface="Barlow Bold" pitchFamily="34" charset="-122"/>
                <a:cs typeface="Barlow Bold" pitchFamily="34" charset="-120"/>
              </a:rPr>
              <a:t>Intellectual Property (IP) Issues with AI Code Generators</a:t>
            </a:r>
            <a:endParaRPr lang="en-US" sz="3708" dirty="0">
              <a:solidFill>
                <a:prstClr val="black"/>
              </a:solidFill>
              <a:latin typeface="Calibri" panose="020F0502020204030204"/>
            </a:endParaRPr>
          </a:p>
        </p:txBody>
      </p:sp>
      <p:sp>
        <p:nvSpPr>
          <p:cNvPr id="4" name="Text 1"/>
          <p:cNvSpPr/>
          <p:nvPr/>
        </p:nvSpPr>
        <p:spPr>
          <a:xfrm>
            <a:off x="631924" y="3371850"/>
            <a:ext cx="6356152" cy="577850"/>
          </a:xfrm>
          <a:prstGeom prst="rect">
            <a:avLst/>
          </a:prstGeom>
          <a:noFill/>
          <a:ln/>
        </p:spPr>
        <p:txBody>
          <a:bodyPr wrap="square" lIns="0" tIns="0" rIns="0" bIns="0" rtlCol="0" anchor="t"/>
          <a:lstStyle/>
          <a:p>
            <a:pPr defTabSz="761970">
              <a:lnSpc>
                <a:spcPts val="2250"/>
              </a:lnSpc>
            </a:pPr>
            <a:r>
              <a:rPr lang="en-US" sz="1417" dirty="0">
                <a:solidFill>
                  <a:srgbClr val="EEEFF5"/>
                </a:solidFill>
                <a:latin typeface="Montserrat" pitchFamily="34" charset="0"/>
                <a:ea typeface="Montserrat" pitchFamily="34" charset="-122"/>
                <a:cs typeface="Montserrat" pitchFamily="34" charset="-120"/>
              </a:rPr>
              <a:t>Generative AI tools create software code automatically. They boost efficiency but raise critical legal questions.</a:t>
            </a:r>
            <a:endParaRPr lang="en-US" sz="1417" dirty="0">
              <a:solidFill>
                <a:prstClr val="black"/>
              </a:solidFill>
              <a:latin typeface="Calibri" panose="020F0502020204030204"/>
            </a:endParaRPr>
          </a:p>
        </p:txBody>
      </p:sp>
      <p:sp>
        <p:nvSpPr>
          <p:cNvPr id="5" name="Text 2"/>
          <p:cNvSpPr/>
          <p:nvPr/>
        </p:nvSpPr>
        <p:spPr>
          <a:xfrm>
            <a:off x="631924" y="4152801"/>
            <a:ext cx="6356152" cy="866775"/>
          </a:xfrm>
          <a:prstGeom prst="rect">
            <a:avLst/>
          </a:prstGeom>
          <a:noFill/>
          <a:ln/>
        </p:spPr>
        <p:txBody>
          <a:bodyPr wrap="square" lIns="0" tIns="0" rIns="0" bIns="0" rtlCol="0" anchor="t"/>
          <a:lstStyle/>
          <a:p>
            <a:pPr defTabSz="761970">
              <a:lnSpc>
                <a:spcPts val="2250"/>
              </a:lnSpc>
            </a:pPr>
            <a:r>
              <a:rPr lang="en-US" sz="1417" dirty="0">
                <a:solidFill>
                  <a:srgbClr val="EEEFF5"/>
                </a:solidFill>
                <a:latin typeface="Montserrat" pitchFamily="34" charset="0"/>
                <a:ea typeface="Montserrat" pitchFamily="34" charset="-122"/>
                <a:cs typeface="Montserrat" pitchFamily="34" charset="-120"/>
              </a:rPr>
              <a:t>Companies must understand if generated code can be protected by copyright. They need clarity on derivative works and open-source licenses.</a:t>
            </a:r>
            <a:endParaRPr lang="en-US" sz="1417" dirty="0">
              <a:solidFill>
                <a:prstClr val="black"/>
              </a:solidFill>
              <a:latin typeface="Calibri" panose="020F0502020204030204"/>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579636" y="533598"/>
            <a:ext cx="6460728" cy="1089620"/>
          </a:xfrm>
          <a:prstGeom prst="rect">
            <a:avLst/>
          </a:prstGeom>
          <a:noFill/>
          <a:ln/>
        </p:spPr>
        <p:txBody>
          <a:bodyPr wrap="square" lIns="0" tIns="0" rIns="0" bIns="0" rtlCol="0" anchor="t"/>
          <a:lstStyle/>
          <a:p>
            <a:pPr defTabSz="761970">
              <a:lnSpc>
                <a:spcPts val="4250"/>
              </a:lnSpc>
            </a:pPr>
            <a:r>
              <a:rPr lang="en-US" sz="3417" b="1" dirty="0">
                <a:solidFill>
                  <a:srgbClr val="9998FF"/>
                </a:solidFill>
                <a:latin typeface="Barlow Bold" pitchFamily="34" charset="0"/>
                <a:ea typeface="Barlow Bold" pitchFamily="34" charset="-122"/>
                <a:cs typeface="Barlow Bold" pitchFamily="34" charset="-120"/>
              </a:rPr>
              <a:t>Open Source "Tainting" &amp; Copyright Ownership</a:t>
            </a:r>
            <a:endParaRPr lang="en-US" sz="3417" dirty="0">
              <a:solidFill>
                <a:prstClr val="black"/>
              </a:solidFill>
              <a:latin typeface="Calibri" panose="020F0502020204030204"/>
            </a:endParaRPr>
          </a:p>
        </p:txBody>
      </p:sp>
      <p:pic>
        <p:nvPicPr>
          <p:cNvPr id="4" name="Image 1" descr="preencoded.png"/>
          <p:cNvPicPr>
            <a:picLocks noChangeAspect="1"/>
          </p:cNvPicPr>
          <p:nvPr/>
        </p:nvPicPr>
        <p:blipFill>
          <a:blip r:embed="rId4"/>
          <a:stretch>
            <a:fillRect/>
          </a:stretch>
        </p:blipFill>
        <p:spPr>
          <a:xfrm>
            <a:off x="579636" y="1871564"/>
            <a:ext cx="827981" cy="1232694"/>
          </a:xfrm>
          <a:prstGeom prst="rect">
            <a:avLst/>
          </a:prstGeom>
        </p:spPr>
      </p:pic>
      <p:sp>
        <p:nvSpPr>
          <p:cNvPr id="5" name="Text 1"/>
          <p:cNvSpPr/>
          <p:nvPr/>
        </p:nvSpPr>
        <p:spPr>
          <a:xfrm>
            <a:off x="1655961" y="2037160"/>
            <a:ext cx="2179142" cy="272356"/>
          </a:xfrm>
          <a:prstGeom prst="rect">
            <a:avLst/>
          </a:prstGeom>
          <a:noFill/>
          <a:ln/>
        </p:spPr>
        <p:txBody>
          <a:bodyPr wrap="none" lIns="0" tIns="0" rIns="0" bIns="0" rtlCol="0" anchor="t"/>
          <a:lstStyle/>
          <a:p>
            <a:pPr defTabSz="761970">
              <a:lnSpc>
                <a:spcPts val="2125"/>
              </a:lnSpc>
            </a:pPr>
            <a:r>
              <a:rPr lang="en-US" sz="1708" b="1" dirty="0">
                <a:solidFill>
                  <a:srgbClr val="EEEFF5"/>
                </a:solidFill>
                <a:latin typeface="Barlow Bold" pitchFamily="34" charset="0"/>
                <a:ea typeface="Barlow Bold" pitchFamily="34" charset="-122"/>
                <a:cs typeface="Barlow Bold" pitchFamily="34" charset="-120"/>
              </a:rPr>
              <a:t>AI Training Sources</a:t>
            </a:r>
            <a:endParaRPr lang="en-US" sz="1708" dirty="0">
              <a:solidFill>
                <a:prstClr val="black"/>
              </a:solidFill>
              <a:latin typeface="Calibri" panose="020F0502020204030204"/>
            </a:endParaRPr>
          </a:p>
        </p:txBody>
      </p:sp>
      <p:sp>
        <p:nvSpPr>
          <p:cNvPr id="6" name="Text 2"/>
          <p:cNvSpPr/>
          <p:nvPr/>
        </p:nvSpPr>
        <p:spPr>
          <a:xfrm>
            <a:off x="1655961" y="2408833"/>
            <a:ext cx="5384403" cy="529828"/>
          </a:xfrm>
          <a:prstGeom prst="rect">
            <a:avLst/>
          </a:prstGeom>
          <a:noFill/>
          <a:ln/>
        </p:spPr>
        <p:txBody>
          <a:bodyPr wrap="square" lIns="0" tIns="0" rIns="0" bIns="0" rtlCol="0" anchor="t"/>
          <a:lstStyle/>
          <a:p>
            <a:pPr defTabSz="761970">
              <a:lnSpc>
                <a:spcPts val="2083"/>
              </a:lnSpc>
            </a:pPr>
            <a:r>
              <a:rPr lang="en-US" sz="1292" dirty="0">
                <a:solidFill>
                  <a:srgbClr val="EEEFF5"/>
                </a:solidFill>
                <a:latin typeface="Montserrat" pitchFamily="34" charset="0"/>
                <a:ea typeface="Montserrat" pitchFamily="34" charset="-122"/>
                <a:cs typeface="Montserrat" pitchFamily="34" charset="-120"/>
              </a:rPr>
              <a:t>AI tools commonly train on open-source code with various licenses.</a:t>
            </a:r>
            <a:endParaRPr lang="en-US" sz="1292" dirty="0">
              <a:solidFill>
                <a:prstClr val="black"/>
              </a:solidFill>
              <a:latin typeface="Calibri" panose="020F0502020204030204"/>
            </a:endParaRPr>
          </a:p>
        </p:txBody>
      </p:sp>
      <p:pic>
        <p:nvPicPr>
          <p:cNvPr id="7" name="Image 2" descr="preencoded.png"/>
          <p:cNvPicPr>
            <a:picLocks noChangeAspect="1"/>
          </p:cNvPicPr>
          <p:nvPr/>
        </p:nvPicPr>
        <p:blipFill>
          <a:blip r:embed="rId5"/>
          <a:stretch>
            <a:fillRect/>
          </a:stretch>
        </p:blipFill>
        <p:spPr>
          <a:xfrm>
            <a:off x="579636" y="3104257"/>
            <a:ext cx="827981" cy="1232694"/>
          </a:xfrm>
          <a:prstGeom prst="rect">
            <a:avLst/>
          </a:prstGeom>
        </p:spPr>
      </p:pic>
      <p:sp>
        <p:nvSpPr>
          <p:cNvPr id="8" name="Text 3"/>
          <p:cNvSpPr/>
          <p:nvPr/>
        </p:nvSpPr>
        <p:spPr>
          <a:xfrm>
            <a:off x="1655961" y="3269854"/>
            <a:ext cx="2179142" cy="272356"/>
          </a:xfrm>
          <a:prstGeom prst="rect">
            <a:avLst/>
          </a:prstGeom>
          <a:noFill/>
          <a:ln/>
        </p:spPr>
        <p:txBody>
          <a:bodyPr wrap="none" lIns="0" tIns="0" rIns="0" bIns="0" rtlCol="0" anchor="t"/>
          <a:lstStyle/>
          <a:p>
            <a:pPr defTabSz="761970">
              <a:lnSpc>
                <a:spcPts val="2125"/>
              </a:lnSpc>
            </a:pPr>
            <a:r>
              <a:rPr lang="en-US" sz="1708" b="1" dirty="0">
                <a:solidFill>
                  <a:srgbClr val="EEEFF5"/>
                </a:solidFill>
                <a:latin typeface="Barlow Bold" pitchFamily="34" charset="0"/>
                <a:ea typeface="Barlow Bold" pitchFamily="34" charset="-122"/>
                <a:cs typeface="Barlow Bold" pitchFamily="34" charset="-120"/>
              </a:rPr>
              <a:t>License Conflicts</a:t>
            </a:r>
            <a:endParaRPr lang="en-US" sz="1708" dirty="0">
              <a:solidFill>
                <a:prstClr val="black"/>
              </a:solidFill>
              <a:latin typeface="Calibri" panose="020F0502020204030204"/>
            </a:endParaRPr>
          </a:p>
        </p:txBody>
      </p:sp>
      <p:sp>
        <p:nvSpPr>
          <p:cNvPr id="9" name="Text 4"/>
          <p:cNvSpPr/>
          <p:nvPr/>
        </p:nvSpPr>
        <p:spPr>
          <a:xfrm>
            <a:off x="1655961" y="3641527"/>
            <a:ext cx="5384403" cy="529828"/>
          </a:xfrm>
          <a:prstGeom prst="rect">
            <a:avLst/>
          </a:prstGeom>
          <a:noFill/>
          <a:ln/>
        </p:spPr>
        <p:txBody>
          <a:bodyPr wrap="square" lIns="0" tIns="0" rIns="0" bIns="0" rtlCol="0" anchor="t"/>
          <a:lstStyle/>
          <a:p>
            <a:pPr defTabSz="761970">
              <a:lnSpc>
                <a:spcPts val="2083"/>
              </a:lnSpc>
            </a:pPr>
            <a:r>
              <a:rPr lang="en-US" sz="1292" dirty="0">
                <a:solidFill>
                  <a:srgbClr val="EEEFF5"/>
                </a:solidFill>
                <a:latin typeface="Montserrat" pitchFamily="34" charset="0"/>
                <a:ea typeface="Montserrat" pitchFamily="34" charset="-122"/>
                <a:cs typeface="Montserrat" pitchFamily="34" charset="-120"/>
              </a:rPr>
              <a:t>Copyleft licenses may require releasing proprietary code under open terms.</a:t>
            </a:r>
            <a:endParaRPr lang="en-US" sz="1292" dirty="0">
              <a:solidFill>
                <a:prstClr val="black"/>
              </a:solidFill>
              <a:latin typeface="Calibri" panose="020F0502020204030204"/>
            </a:endParaRPr>
          </a:p>
        </p:txBody>
      </p:sp>
      <p:pic>
        <p:nvPicPr>
          <p:cNvPr id="10" name="Image 3" descr="preencoded.png"/>
          <p:cNvPicPr>
            <a:picLocks noChangeAspect="1"/>
          </p:cNvPicPr>
          <p:nvPr/>
        </p:nvPicPr>
        <p:blipFill>
          <a:blip r:embed="rId6"/>
          <a:stretch>
            <a:fillRect/>
          </a:stretch>
        </p:blipFill>
        <p:spPr>
          <a:xfrm>
            <a:off x="579636" y="4336951"/>
            <a:ext cx="827981" cy="993676"/>
          </a:xfrm>
          <a:prstGeom prst="rect">
            <a:avLst/>
          </a:prstGeom>
        </p:spPr>
      </p:pic>
      <p:sp>
        <p:nvSpPr>
          <p:cNvPr id="11" name="Text 5"/>
          <p:cNvSpPr/>
          <p:nvPr/>
        </p:nvSpPr>
        <p:spPr>
          <a:xfrm>
            <a:off x="1655961" y="4502547"/>
            <a:ext cx="2179142" cy="272356"/>
          </a:xfrm>
          <a:prstGeom prst="rect">
            <a:avLst/>
          </a:prstGeom>
          <a:noFill/>
          <a:ln/>
        </p:spPr>
        <p:txBody>
          <a:bodyPr wrap="none" lIns="0" tIns="0" rIns="0" bIns="0" rtlCol="0" anchor="t"/>
          <a:lstStyle/>
          <a:p>
            <a:pPr defTabSz="761970">
              <a:lnSpc>
                <a:spcPts val="2125"/>
              </a:lnSpc>
            </a:pPr>
            <a:r>
              <a:rPr lang="en-US" sz="1708" b="1" dirty="0">
                <a:solidFill>
                  <a:srgbClr val="EEEFF5"/>
                </a:solidFill>
                <a:latin typeface="Barlow Bold" pitchFamily="34" charset="0"/>
                <a:ea typeface="Barlow Bold" pitchFamily="34" charset="-122"/>
                <a:cs typeface="Barlow Bold" pitchFamily="34" charset="-120"/>
              </a:rPr>
              <a:t>Copyright Uncertainty</a:t>
            </a:r>
            <a:endParaRPr lang="en-US" sz="1708" dirty="0">
              <a:solidFill>
                <a:prstClr val="black"/>
              </a:solidFill>
              <a:latin typeface="Calibri" panose="020F0502020204030204"/>
            </a:endParaRPr>
          </a:p>
        </p:txBody>
      </p:sp>
      <p:sp>
        <p:nvSpPr>
          <p:cNvPr id="12" name="Text 6"/>
          <p:cNvSpPr/>
          <p:nvPr/>
        </p:nvSpPr>
        <p:spPr>
          <a:xfrm>
            <a:off x="1655961" y="4874221"/>
            <a:ext cx="5384403" cy="264914"/>
          </a:xfrm>
          <a:prstGeom prst="rect">
            <a:avLst/>
          </a:prstGeom>
          <a:noFill/>
          <a:ln/>
        </p:spPr>
        <p:txBody>
          <a:bodyPr wrap="none" lIns="0" tIns="0" rIns="0" bIns="0" rtlCol="0" anchor="t"/>
          <a:lstStyle/>
          <a:p>
            <a:pPr defTabSz="761970">
              <a:lnSpc>
                <a:spcPts val="2083"/>
              </a:lnSpc>
            </a:pPr>
            <a:r>
              <a:rPr lang="en-US" sz="1292" dirty="0">
                <a:solidFill>
                  <a:srgbClr val="EEEFF5"/>
                </a:solidFill>
                <a:latin typeface="Montserrat" pitchFamily="34" charset="0"/>
                <a:ea typeface="Montserrat" pitchFamily="34" charset="-122"/>
                <a:cs typeface="Montserrat" pitchFamily="34" charset="-120"/>
              </a:rPr>
              <a:t>The line between derivative works and fair use remains unclear.</a:t>
            </a:r>
            <a:endParaRPr lang="en-US" sz="1292" dirty="0">
              <a:solidFill>
                <a:prstClr val="black"/>
              </a:solidFill>
              <a:latin typeface="Calibri" panose="020F0502020204030204"/>
            </a:endParaRPr>
          </a:p>
        </p:txBody>
      </p:sp>
      <p:pic>
        <p:nvPicPr>
          <p:cNvPr id="13" name="Image 4" descr="preencoded.png"/>
          <p:cNvPicPr>
            <a:picLocks noChangeAspect="1"/>
          </p:cNvPicPr>
          <p:nvPr/>
        </p:nvPicPr>
        <p:blipFill>
          <a:blip r:embed="rId7"/>
          <a:stretch>
            <a:fillRect/>
          </a:stretch>
        </p:blipFill>
        <p:spPr>
          <a:xfrm>
            <a:off x="579636" y="5330627"/>
            <a:ext cx="827981" cy="993676"/>
          </a:xfrm>
          <a:prstGeom prst="rect">
            <a:avLst/>
          </a:prstGeom>
        </p:spPr>
      </p:pic>
      <p:sp>
        <p:nvSpPr>
          <p:cNvPr id="14" name="Text 7"/>
          <p:cNvSpPr/>
          <p:nvPr/>
        </p:nvSpPr>
        <p:spPr>
          <a:xfrm>
            <a:off x="1655961" y="5496223"/>
            <a:ext cx="2179142" cy="272356"/>
          </a:xfrm>
          <a:prstGeom prst="rect">
            <a:avLst/>
          </a:prstGeom>
          <a:noFill/>
          <a:ln/>
        </p:spPr>
        <p:txBody>
          <a:bodyPr wrap="none" lIns="0" tIns="0" rIns="0" bIns="0" rtlCol="0" anchor="t"/>
          <a:lstStyle/>
          <a:p>
            <a:pPr defTabSz="761970">
              <a:lnSpc>
                <a:spcPts val="2125"/>
              </a:lnSpc>
            </a:pPr>
            <a:r>
              <a:rPr lang="en-US" sz="1708" b="1" dirty="0">
                <a:solidFill>
                  <a:srgbClr val="EEEFF5"/>
                </a:solidFill>
                <a:latin typeface="Barlow Bold" pitchFamily="34" charset="0"/>
                <a:ea typeface="Barlow Bold" pitchFamily="34" charset="-122"/>
                <a:cs typeface="Barlow Bold" pitchFamily="34" charset="-120"/>
              </a:rPr>
              <a:t>Mitigation Strategy</a:t>
            </a:r>
            <a:endParaRPr lang="en-US" sz="1708" dirty="0">
              <a:solidFill>
                <a:prstClr val="black"/>
              </a:solidFill>
              <a:latin typeface="Calibri" panose="020F0502020204030204"/>
            </a:endParaRPr>
          </a:p>
        </p:txBody>
      </p:sp>
      <p:sp>
        <p:nvSpPr>
          <p:cNvPr id="15" name="Text 8"/>
          <p:cNvSpPr/>
          <p:nvPr/>
        </p:nvSpPr>
        <p:spPr>
          <a:xfrm>
            <a:off x="1655961" y="5867896"/>
            <a:ext cx="5384403" cy="264914"/>
          </a:xfrm>
          <a:prstGeom prst="rect">
            <a:avLst/>
          </a:prstGeom>
          <a:noFill/>
          <a:ln/>
        </p:spPr>
        <p:txBody>
          <a:bodyPr wrap="none" lIns="0" tIns="0" rIns="0" bIns="0" rtlCol="0" anchor="t"/>
          <a:lstStyle/>
          <a:p>
            <a:pPr defTabSz="761970">
              <a:lnSpc>
                <a:spcPts val="2083"/>
              </a:lnSpc>
            </a:pPr>
            <a:r>
              <a:rPr lang="en-US" sz="1292" dirty="0">
                <a:solidFill>
                  <a:srgbClr val="EEEFF5"/>
                </a:solidFill>
                <a:latin typeface="Montserrat" pitchFamily="34" charset="0"/>
                <a:ea typeface="Montserrat" pitchFamily="34" charset="-122"/>
                <a:cs typeface="Montserrat" pitchFamily="34" charset="-120"/>
              </a:rPr>
              <a:t>Manual reviews and scanning tools help detect restricted code.</a:t>
            </a:r>
            <a:endParaRPr lang="en-US" sz="1292" dirty="0">
              <a:solidFill>
                <a:prstClr val="black"/>
              </a:solidFill>
              <a:latin typeface="Calibri" panose="020F0502020204030204"/>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03924" y="624582"/>
            <a:ext cx="6356152" cy="1187847"/>
          </a:xfrm>
          <a:prstGeom prst="rect">
            <a:avLst/>
          </a:prstGeom>
          <a:noFill/>
          <a:ln/>
        </p:spPr>
        <p:txBody>
          <a:bodyPr wrap="square" lIns="0" tIns="0" rIns="0" bIns="0" rtlCol="0" anchor="t"/>
          <a:lstStyle/>
          <a:p>
            <a:pPr defTabSz="761970">
              <a:lnSpc>
                <a:spcPts val="4666"/>
              </a:lnSpc>
            </a:pPr>
            <a:r>
              <a:rPr lang="en-US" sz="3708" b="1" dirty="0">
                <a:solidFill>
                  <a:srgbClr val="9998FF"/>
                </a:solidFill>
                <a:latin typeface="Barlow Bold" pitchFamily="34" charset="0"/>
                <a:ea typeface="Barlow Bold" pitchFamily="34" charset="-122"/>
                <a:cs typeface="Barlow Bold" pitchFamily="34" charset="-120"/>
              </a:rPr>
              <a:t>Mitigating AI Code IP Risks &amp; Looking Ahead</a:t>
            </a:r>
            <a:endParaRPr lang="en-US" sz="3708" dirty="0">
              <a:solidFill>
                <a:prstClr val="black"/>
              </a:solidFill>
              <a:latin typeface="Calibri" panose="020F0502020204030204"/>
            </a:endParaRPr>
          </a:p>
        </p:txBody>
      </p:sp>
      <p:sp>
        <p:nvSpPr>
          <p:cNvPr id="4" name="Shape 1"/>
          <p:cNvSpPr/>
          <p:nvPr/>
        </p:nvSpPr>
        <p:spPr>
          <a:xfrm>
            <a:off x="5203925" y="2083197"/>
            <a:ext cx="3087886" cy="2625824"/>
          </a:xfrm>
          <a:prstGeom prst="roundRect">
            <a:avLst>
              <a:gd name="adj" fmla="val 6188"/>
            </a:avLst>
          </a:prstGeom>
          <a:solidFill>
            <a:srgbClr val="282C32"/>
          </a:solidFill>
          <a:ln/>
          <a:effectLst>
            <a:outerShdw blurRad="53340" dist="26670" dir="13500000" algn="bl" rotWithShape="0">
              <a:srgbClr val="FFFFFF">
                <a:alpha val="10000"/>
              </a:srgbClr>
            </a:outerShdw>
          </a:effectLst>
        </p:spPr>
        <p:txBody>
          <a:bodyPr/>
          <a:lstStyle/>
          <a:p>
            <a:pPr defTabSz="761970"/>
            <a:endParaRPr lang="en-US" sz="1500">
              <a:solidFill>
                <a:prstClr val="black"/>
              </a:solidFill>
              <a:latin typeface="Calibri" panose="020F0502020204030204"/>
            </a:endParaRPr>
          </a:p>
        </p:txBody>
      </p:sp>
      <p:sp>
        <p:nvSpPr>
          <p:cNvPr id="5" name="Text 2"/>
          <p:cNvSpPr/>
          <p:nvPr/>
        </p:nvSpPr>
        <p:spPr>
          <a:xfrm>
            <a:off x="5384404" y="2263676"/>
            <a:ext cx="2375594" cy="296863"/>
          </a:xfrm>
          <a:prstGeom prst="rect">
            <a:avLst/>
          </a:prstGeom>
          <a:noFill/>
          <a:ln/>
        </p:spPr>
        <p:txBody>
          <a:bodyPr wrap="none" lIns="0" tIns="0" rIns="0" bIns="0" rtlCol="0" anchor="t"/>
          <a:lstStyle/>
          <a:p>
            <a:pPr defTabSz="761970">
              <a:lnSpc>
                <a:spcPts val="2333"/>
              </a:lnSpc>
            </a:pPr>
            <a:r>
              <a:rPr lang="en-US" sz="1833" b="1" dirty="0">
                <a:solidFill>
                  <a:srgbClr val="EEEFF5"/>
                </a:solidFill>
                <a:latin typeface="Barlow Bold" pitchFamily="34" charset="0"/>
                <a:ea typeface="Barlow Bold" pitchFamily="34" charset="-122"/>
                <a:cs typeface="Barlow Bold" pitchFamily="34" charset="-120"/>
              </a:rPr>
              <a:t>Current Landscape</a:t>
            </a:r>
            <a:endParaRPr lang="en-US" sz="1833" dirty="0">
              <a:solidFill>
                <a:prstClr val="black"/>
              </a:solidFill>
              <a:latin typeface="Calibri" panose="020F0502020204030204"/>
            </a:endParaRPr>
          </a:p>
        </p:txBody>
      </p:sp>
      <p:sp>
        <p:nvSpPr>
          <p:cNvPr id="6" name="Text 3"/>
          <p:cNvSpPr/>
          <p:nvPr/>
        </p:nvSpPr>
        <p:spPr>
          <a:xfrm>
            <a:off x="5384404" y="2668786"/>
            <a:ext cx="2726928" cy="1444625"/>
          </a:xfrm>
          <a:prstGeom prst="rect">
            <a:avLst/>
          </a:prstGeom>
          <a:noFill/>
          <a:ln/>
        </p:spPr>
        <p:txBody>
          <a:bodyPr wrap="square" lIns="0" tIns="0" rIns="0" bIns="0" rtlCol="0" anchor="t"/>
          <a:lstStyle/>
          <a:p>
            <a:pPr defTabSz="761970">
              <a:lnSpc>
                <a:spcPts val="2250"/>
              </a:lnSpc>
            </a:pPr>
            <a:r>
              <a:rPr lang="en-US" sz="1417" dirty="0">
                <a:solidFill>
                  <a:srgbClr val="EEEFF5"/>
                </a:solidFill>
                <a:latin typeface="Montserrat" pitchFamily="34" charset="0"/>
                <a:ea typeface="Montserrat" pitchFamily="34" charset="-122"/>
                <a:cs typeface="Montserrat" pitchFamily="34" charset="-120"/>
              </a:rPr>
              <a:t>The legal status of AI-generated code remains unresolved. New AI-specific licenses are emerging but adoption lags.</a:t>
            </a:r>
            <a:endParaRPr lang="en-US" sz="1417" dirty="0">
              <a:solidFill>
                <a:prstClr val="black"/>
              </a:solidFill>
              <a:latin typeface="Calibri" panose="020F0502020204030204"/>
            </a:endParaRPr>
          </a:p>
        </p:txBody>
      </p:sp>
      <p:sp>
        <p:nvSpPr>
          <p:cNvPr id="7" name="Shape 4"/>
          <p:cNvSpPr/>
          <p:nvPr/>
        </p:nvSpPr>
        <p:spPr>
          <a:xfrm>
            <a:off x="8472290" y="2083197"/>
            <a:ext cx="3087886" cy="2625824"/>
          </a:xfrm>
          <a:prstGeom prst="roundRect">
            <a:avLst>
              <a:gd name="adj" fmla="val 6188"/>
            </a:avLst>
          </a:prstGeom>
          <a:solidFill>
            <a:srgbClr val="282C32"/>
          </a:solidFill>
          <a:ln/>
          <a:effectLst>
            <a:outerShdw blurRad="53340" dist="26670" dir="13500000" algn="bl" rotWithShape="0">
              <a:srgbClr val="FFFFFF">
                <a:alpha val="10000"/>
              </a:srgbClr>
            </a:outerShdw>
          </a:effectLst>
        </p:spPr>
        <p:txBody>
          <a:bodyPr/>
          <a:lstStyle/>
          <a:p>
            <a:pPr defTabSz="761970"/>
            <a:endParaRPr lang="en-US" sz="1500">
              <a:solidFill>
                <a:prstClr val="black"/>
              </a:solidFill>
              <a:latin typeface="Calibri" panose="020F0502020204030204"/>
            </a:endParaRPr>
          </a:p>
        </p:txBody>
      </p:sp>
      <p:sp>
        <p:nvSpPr>
          <p:cNvPr id="8" name="Text 5"/>
          <p:cNvSpPr/>
          <p:nvPr/>
        </p:nvSpPr>
        <p:spPr>
          <a:xfrm>
            <a:off x="8652769" y="2263676"/>
            <a:ext cx="2375594" cy="296863"/>
          </a:xfrm>
          <a:prstGeom prst="rect">
            <a:avLst/>
          </a:prstGeom>
          <a:noFill/>
          <a:ln/>
        </p:spPr>
        <p:txBody>
          <a:bodyPr wrap="none" lIns="0" tIns="0" rIns="0" bIns="0" rtlCol="0" anchor="t"/>
          <a:lstStyle/>
          <a:p>
            <a:pPr defTabSz="761970">
              <a:lnSpc>
                <a:spcPts val="2333"/>
              </a:lnSpc>
            </a:pPr>
            <a:r>
              <a:rPr lang="en-US" sz="1833" b="1" dirty="0">
                <a:solidFill>
                  <a:srgbClr val="EEEFF5"/>
                </a:solidFill>
                <a:latin typeface="Barlow Bold" pitchFamily="34" charset="0"/>
                <a:ea typeface="Barlow Bold" pitchFamily="34" charset="-122"/>
                <a:cs typeface="Barlow Bold" pitchFamily="34" charset="-120"/>
              </a:rPr>
              <a:t>Best Practices</a:t>
            </a:r>
            <a:endParaRPr lang="en-US" sz="1833" dirty="0">
              <a:solidFill>
                <a:prstClr val="black"/>
              </a:solidFill>
              <a:latin typeface="Calibri" panose="020F0502020204030204"/>
            </a:endParaRPr>
          </a:p>
        </p:txBody>
      </p:sp>
      <p:sp>
        <p:nvSpPr>
          <p:cNvPr id="9" name="Text 6"/>
          <p:cNvSpPr/>
          <p:nvPr/>
        </p:nvSpPr>
        <p:spPr>
          <a:xfrm>
            <a:off x="8652769" y="2668786"/>
            <a:ext cx="2726928" cy="577850"/>
          </a:xfrm>
          <a:prstGeom prst="rect">
            <a:avLst/>
          </a:prstGeom>
          <a:noFill/>
          <a:ln/>
        </p:spPr>
        <p:txBody>
          <a:bodyPr wrap="square" lIns="0" tIns="0" rIns="0" bIns="0" rtlCol="0" anchor="t"/>
          <a:lstStyle/>
          <a:p>
            <a:pPr marL="285739" indent="-285739" defTabSz="761970">
              <a:lnSpc>
                <a:spcPts val="2250"/>
              </a:lnSpc>
              <a:buSzPct val="100000"/>
              <a:buFontTx/>
              <a:buChar char="•"/>
            </a:pPr>
            <a:r>
              <a:rPr lang="en-US" sz="1417" dirty="0">
                <a:solidFill>
                  <a:srgbClr val="EEEFF5"/>
                </a:solidFill>
                <a:latin typeface="Montserrat" pitchFamily="34" charset="0"/>
                <a:ea typeface="Montserrat" pitchFamily="34" charset="-122"/>
                <a:cs typeface="Montserrat" pitchFamily="34" charset="-120"/>
              </a:rPr>
              <a:t>Avoid automatic reliance on AI-generated code</a:t>
            </a:r>
            <a:endParaRPr lang="en-US" sz="1417" dirty="0">
              <a:solidFill>
                <a:prstClr val="black"/>
              </a:solidFill>
              <a:latin typeface="Calibri" panose="020F0502020204030204"/>
            </a:endParaRPr>
          </a:p>
        </p:txBody>
      </p:sp>
      <p:sp>
        <p:nvSpPr>
          <p:cNvPr id="10" name="Text 7"/>
          <p:cNvSpPr/>
          <p:nvPr/>
        </p:nvSpPr>
        <p:spPr>
          <a:xfrm>
            <a:off x="8652769" y="3309739"/>
            <a:ext cx="2726928" cy="577850"/>
          </a:xfrm>
          <a:prstGeom prst="rect">
            <a:avLst/>
          </a:prstGeom>
          <a:noFill/>
          <a:ln/>
        </p:spPr>
        <p:txBody>
          <a:bodyPr wrap="square" lIns="0" tIns="0" rIns="0" bIns="0" rtlCol="0" anchor="t"/>
          <a:lstStyle/>
          <a:p>
            <a:pPr marL="285739" indent="-285739" defTabSz="761970">
              <a:lnSpc>
                <a:spcPts val="2250"/>
              </a:lnSpc>
              <a:buSzPct val="100000"/>
              <a:buFontTx/>
              <a:buChar char="•"/>
            </a:pPr>
            <a:r>
              <a:rPr lang="en-US" sz="1417" dirty="0">
                <a:solidFill>
                  <a:srgbClr val="EEEFF5"/>
                </a:solidFill>
                <a:latin typeface="Montserrat" pitchFamily="34" charset="0"/>
                <a:ea typeface="Montserrat" pitchFamily="34" charset="-122"/>
                <a:cs typeface="Montserrat" pitchFamily="34" charset="-120"/>
              </a:rPr>
              <a:t>Scan for potential open-source conflicts</a:t>
            </a:r>
            <a:endParaRPr lang="en-US" sz="1417" dirty="0">
              <a:solidFill>
                <a:prstClr val="black"/>
              </a:solidFill>
              <a:latin typeface="Calibri" panose="020F0502020204030204"/>
            </a:endParaRPr>
          </a:p>
        </p:txBody>
      </p:sp>
      <p:sp>
        <p:nvSpPr>
          <p:cNvPr id="11" name="Text 8"/>
          <p:cNvSpPr/>
          <p:nvPr/>
        </p:nvSpPr>
        <p:spPr>
          <a:xfrm>
            <a:off x="8652769" y="3950693"/>
            <a:ext cx="2726928" cy="577850"/>
          </a:xfrm>
          <a:prstGeom prst="rect">
            <a:avLst/>
          </a:prstGeom>
          <a:noFill/>
          <a:ln/>
        </p:spPr>
        <p:txBody>
          <a:bodyPr wrap="square" lIns="0" tIns="0" rIns="0" bIns="0" rtlCol="0" anchor="t"/>
          <a:lstStyle/>
          <a:p>
            <a:pPr marL="285739" indent="-285739" defTabSz="761970">
              <a:lnSpc>
                <a:spcPts val="2250"/>
              </a:lnSpc>
              <a:buSzPct val="100000"/>
              <a:buFontTx/>
              <a:buChar char="•"/>
            </a:pPr>
            <a:r>
              <a:rPr lang="en-US" sz="1417" dirty="0">
                <a:solidFill>
                  <a:srgbClr val="EEEFF5"/>
                </a:solidFill>
                <a:latin typeface="Montserrat" pitchFamily="34" charset="0"/>
                <a:ea typeface="Montserrat" pitchFamily="34" charset="-122"/>
                <a:cs typeface="Montserrat" pitchFamily="34" charset="-120"/>
              </a:rPr>
              <a:t>Stay updated on legal developments</a:t>
            </a:r>
            <a:endParaRPr lang="en-US" sz="1417" dirty="0">
              <a:solidFill>
                <a:prstClr val="black"/>
              </a:solidFill>
              <a:latin typeface="Calibri" panose="020F0502020204030204"/>
            </a:endParaRPr>
          </a:p>
        </p:txBody>
      </p:sp>
      <p:sp>
        <p:nvSpPr>
          <p:cNvPr id="12" name="Shape 9"/>
          <p:cNvSpPr/>
          <p:nvPr/>
        </p:nvSpPr>
        <p:spPr>
          <a:xfrm>
            <a:off x="5203924" y="4889500"/>
            <a:ext cx="6356152" cy="1343918"/>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pPr defTabSz="761970"/>
            <a:endParaRPr lang="en-US" sz="1500">
              <a:solidFill>
                <a:prstClr val="black"/>
              </a:solidFill>
              <a:latin typeface="Calibri" panose="020F0502020204030204"/>
            </a:endParaRPr>
          </a:p>
        </p:txBody>
      </p:sp>
      <p:sp>
        <p:nvSpPr>
          <p:cNvPr id="13" name="Text 10"/>
          <p:cNvSpPr/>
          <p:nvPr/>
        </p:nvSpPr>
        <p:spPr>
          <a:xfrm>
            <a:off x="5384404" y="5069979"/>
            <a:ext cx="2375594" cy="296863"/>
          </a:xfrm>
          <a:prstGeom prst="rect">
            <a:avLst/>
          </a:prstGeom>
          <a:noFill/>
          <a:ln/>
        </p:spPr>
        <p:txBody>
          <a:bodyPr wrap="none" lIns="0" tIns="0" rIns="0" bIns="0" rtlCol="0" anchor="t"/>
          <a:lstStyle/>
          <a:p>
            <a:pPr defTabSz="761970">
              <a:lnSpc>
                <a:spcPts val="2333"/>
              </a:lnSpc>
            </a:pPr>
            <a:r>
              <a:rPr lang="en-US" sz="1833" b="1" dirty="0">
                <a:solidFill>
                  <a:srgbClr val="EEEFF5"/>
                </a:solidFill>
                <a:latin typeface="Barlow Bold" pitchFamily="34" charset="0"/>
                <a:ea typeface="Barlow Bold" pitchFamily="34" charset="-122"/>
                <a:cs typeface="Barlow Bold" pitchFamily="34" charset="-120"/>
              </a:rPr>
              <a:t>Future Outlook</a:t>
            </a:r>
            <a:endParaRPr lang="en-US" sz="1833" dirty="0">
              <a:solidFill>
                <a:prstClr val="black"/>
              </a:solidFill>
              <a:latin typeface="Calibri" panose="020F0502020204030204"/>
            </a:endParaRPr>
          </a:p>
        </p:txBody>
      </p:sp>
      <p:sp>
        <p:nvSpPr>
          <p:cNvPr id="14" name="Text 11"/>
          <p:cNvSpPr/>
          <p:nvPr/>
        </p:nvSpPr>
        <p:spPr>
          <a:xfrm>
            <a:off x="5384404" y="5475089"/>
            <a:ext cx="5995194" cy="577850"/>
          </a:xfrm>
          <a:prstGeom prst="rect">
            <a:avLst/>
          </a:prstGeom>
          <a:noFill/>
          <a:ln/>
        </p:spPr>
        <p:txBody>
          <a:bodyPr wrap="square" lIns="0" tIns="0" rIns="0" bIns="0" rtlCol="0" anchor="t"/>
          <a:lstStyle/>
          <a:p>
            <a:pPr defTabSz="761970">
              <a:lnSpc>
                <a:spcPts val="2250"/>
              </a:lnSpc>
            </a:pPr>
            <a:r>
              <a:rPr lang="en-US" sz="1417" dirty="0">
                <a:solidFill>
                  <a:srgbClr val="EEEFF5"/>
                </a:solidFill>
                <a:latin typeface="Montserrat" pitchFamily="34" charset="0"/>
                <a:ea typeface="Montserrat" pitchFamily="34" charset="-122"/>
                <a:cs typeface="Montserrat" pitchFamily="34" charset="-120"/>
              </a:rPr>
              <a:t>Clear court guidance is needed for certainty. Until then, companies must manage IP risks proactively.</a:t>
            </a:r>
            <a:endParaRPr lang="en-US" sz="1417" dirty="0">
              <a:solidFill>
                <a:prstClr val="black"/>
              </a:solidFill>
              <a:latin typeface="Calibri" panose="020F0502020204030204"/>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273B1A-7C0C-257A-E69F-E8F32889345B}"/>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CB312B12-B5DA-A7AC-BB6D-AF4A5CEB9102}"/>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376CE315-91F1-720A-D27B-D3623386F195}"/>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rPr>
              <a:t>Quiz time</a:t>
            </a:r>
            <a:endParaRPr kumimoji="0" lang="ru-RU"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3272936299"/>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98104" y="1927225"/>
            <a:ext cx="6223794" cy="1173361"/>
          </a:xfrm>
          <a:prstGeom prst="rect">
            <a:avLst/>
          </a:prstGeom>
          <a:noFill/>
          <a:ln/>
        </p:spPr>
        <p:txBody>
          <a:bodyPr wrap="squar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AI Code Generation: Legal &amp; Ethical Quiz</a:t>
            </a:r>
            <a:endParaRPr lang="en-US" sz="3667" dirty="0">
              <a:solidFill>
                <a:prstClr val="black"/>
              </a:solidFill>
              <a:latin typeface="Calibri" panose="020F0502020204030204"/>
            </a:endParaRPr>
          </a:p>
        </p:txBody>
      </p:sp>
      <p:sp>
        <p:nvSpPr>
          <p:cNvPr id="4" name="Text 1"/>
          <p:cNvSpPr/>
          <p:nvPr/>
        </p:nvSpPr>
        <p:spPr>
          <a:xfrm>
            <a:off x="698104" y="3399731"/>
            <a:ext cx="6223794" cy="957560"/>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Test your knowledge about the legal implications of AI-generated code. This quiz covers copyright law, terms of service, and best practices for developers using AI coding tools.</a:t>
            </a:r>
            <a:endParaRPr lang="en-US" sz="1542" dirty="0">
              <a:solidFill>
                <a:prstClr val="black"/>
              </a:solidFill>
              <a:latin typeface="Calibri" panose="020F050202020403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81150" y="2659559"/>
            <a:ext cx="9029700" cy="1200329"/>
          </a:xfrm>
          <a:prstGeom prst="rect">
            <a:avLst/>
          </a:prstGeom>
          <a:noFill/>
        </p:spPr>
        <p:txBody>
          <a:bodyPr wrap="square" rtlCol="0">
            <a:spAutoFit/>
          </a:bodyPr>
          <a:lstStyle/>
          <a:p>
            <a:pPr marL="0" marR="0" lvl="0" indent="0" algn="ctr" defTabSz="9144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171C30"/>
                </a:solidFill>
                <a:effectLst/>
                <a:uLnTx/>
                <a:uFillTx/>
                <a:latin typeface="Roboto"/>
                <a:ea typeface="+mn-ea"/>
                <a:cs typeface="+mn-cs"/>
              </a:rPr>
              <a:t>Artificial Intelligence is a </a:t>
            </a:r>
            <a:r>
              <a:rPr kumimoji="0" lang="en-US" sz="2400" b="1" i="0" u="none" strike="noStrike" kern="1200" cap="none" spc="0" normalizeH="0" baseline="0" noProof="0">
                <a:ln>
                  <a:noFill/>
                </a:ln>
                <a:gradFill>
                  <a:gsLst>
                    <a:gs pos="100000">
                      <a:srgbClr val="6C9FF4"/>
                    </a:gs>
                    <a:gs pos="75000">
                      <a:srgbClr val="8766D0"/>
                    </a:gs>
                    <a:gs pos="50000">
                      <a:srgbClr val="CE59C4"/>
                    </a:gs>
                    <a:gs pos="25000">
                      <a:srgbClr val="FF5355"/>
                    </a:gs>
                    <a:gs pos="0">
                      <a:srgbClr val="FFC955"/>
                    </a:gs>
                  </a:gsLst>
                  <a:lin ang="9000000" scaled="0"/>
                </a:gradFill>
                <a:effectLst/>
                <a:uLnTx/>
                <a:uFillTx/>
                <a:latin typeface="Roboto"/>
                <a:ea typeface="+mn-ea"/>
                <a:cs typeface="+mn-cs"/>
              </a:rPr>
              <a:t>technology </a:t>
            </a:r>
            <a:r>
              <a:rPr kumimoji="0" lang="en-US" sz="2400" b="1" i="0" u="none" strike="noStrike" kern="1200" cap="none" spc="0" normalizeH="0" baseline="0" noProof="0">
                <a:ln>
                  <a:noFill/>
                </a:ln>
                <a:solidFill>
                  <a:srgbClr val="171C30"/>
                </a:solidFill>
                <a:effectLst/>
                <a:uLnTx/>
                <a:uFillTx/>
                <a:latin typeface="Roboto"/>
                <a:ea typeface="+mn-ea"/>
                <a:cs typeface="+mn-cs"/>
              </a:rPr>
              <a:t>that enables computers and machines to </a:t>
            </a:r>
            <a:r>
              <a:rPr kumimoji="0" lang="en-US" sz="2400" b="1" i="0" u="none" strike="noStrike" kern="1200" cap="none" spc="0" normalizeH="0" baseline="0" noProof="0">
                <a:ln>
                  <a:noFill/>
                </a:ln>
                <a:gradFill>
                  <a:gsLst>
                    <a:gs pos="100000">
                      <a:srgbClr val="6C9FF4"/>
                    </a:gs>
                    <a:gs pos="75000">
                      <a:srgbClr val="8766D0"/>
                    </a:gs>
                    <a:gs pos="50000">
                      <a:srgbClr val="CE59C4"/>
                    </a:gs>
                    <a:gs pos="25000">
                      <a:srgbClr val="FF5355"/>
                    </a:gs>
                    <a:gs pos="0">
                      <a:srgbClr val="FFC955"/>
                    </a:gs>
                  </a:gsLst>
                  <a:lin ang="9000000" scaled="0"/>
                </a:gradFill>
                <a:effectLst/>
                <a:uLnTx/>
                <a:uFillTx/>
                <a:latin typeface="Roboto"/>
                <a:ea typeface="+mn-ea"/>
                <a:cs typeface="+mn-cs"/>
              </a:rPr>
              <a:t>simulate human </a:t>
            </a:r>
            <a:r>
              <a:rPr kumimoji="0" lang="en-US" sz="2400" b="1" i="0" u="none" strike="noStrike" kern="1200" cap="none" spc="0" normalizeH="0" baseline="0" noProof="0">
                <a:ln>
                  <a:noFill/>
                </a:ln>
                <a:solidFill>
                  <a:srgbClr val="171C30"/>
                </a:solidFill>
                <a:effectLst/>
                <a:uLnTx/>
                <a:uFillTx/>
                <a:latin typeface="Roboto"/>
                <a:ea typeface="+mn-ea"/>
                <a:cs typeface="+mn-cs"/>
              </a:rPr>
              <a:t>learning, comprehension, problem solving, decision making, creativity and </a:t>
            </a:r>
            <a:r>
              <a:rPr kumimoji="0" lang="en-US" sz="2400" b="1" i="0" u="none" strike="noStrike" kern="1200" cap="none" spc="0" normalizeH="0" baseline="0" noProof="0">
                <a:ln>
                  <a:noFill/>
                </a:ln>
                <a:gradFill>
                  <a:gsLst>
                    <a:gs pos="100000">
                      <a:srgbClr val="6C9FF4"/>
                    </a:gs>
                    <a:gs pos="75000">
                      <a:srgbClr val="8766D0"/>
                    </a:gs>
                    <a:gs pos="50000">
                      <a:srgbClr val="CE59C4"/>
                    </a:gs>
                    <a:gs pos="25000">
                      <a:srgbClr val="FF5355"/>
                    </a:gs>
                    <a:gs pos="0">
                      <a:srgbClr val="FFC955"/>
                    </a:gs>
                  </a:gsLst>
                  <a:lin ang="9000000" scaled="0"/>
                </a:gradFill>
                <a:effectLst/>
                <a:uLnTx/>
                <a:uFillTx/>
                <a:latin typeface="Roboto"/>
                <a:ea typeface="+mn-ea"/>
                <a:cs typeface="+mn-cs"/>
              </a:rPr>
              <a:t>autonomy</a:t>
            </a:r>
            <a:r>
              <a:rPr kumimoji="0" lang="en-US" sz="2400" b="1" i="0" u="none" strike="noStrike" kern="1200" cap="none" spc="0" normalizeH="0" baseline="0" noProof="0">
                <a:ln>
                  <a:noFill/>
                </a:ln>
                <a:solidFill>
                  <a:srgbClr val="171C30"/>
                </a:solidFill>
                <a:effectLst/>
                <a:uLnTx/>
                <a:uFillTx/>
                <a:latin typeface="Roboto"/>
                <a:ea typeface="+mn-ea"/>
                <a:cs typeface="+mn-cs"/>
              </a:rPr>
              <a:t>.</a:t>
            </a:r>
            <a:endParaRPr kumimoji="0" lang="uk-UA" sz="2400" b="1" i="0" u="none" strike="noStrike" kern="1200" cap="none" spc="0" normalizeH="0" baseline="0" noProof="0">
              <a:ln>
                <a:noFill/>
              </a:ln>
              <a:solidFill>
                <a:srgbClr val="171C30"/>
              </a:solidFill>
              <a:effectLst/>
              <a:uLnTx/>
              <a:uFillTx/>
              <a:latin typeface="Roboto"/>
              <a:ea typeface="+mn-ea"/>
              <a:cs typeface="+mn-cs"/>
            </a:endParaRPr>
          </a:p>
        </p:txBody>
      </p:sp>
      <p:cxnSp>
        <p:nvCxnSpPr>
          <p:cNvPr id="5" name="Straight Connector 4"/>
          <p:cNvCxnSpPr/>
          <p:nvPr/>
        </p:nvCxnSpPr>
        <p:spPr>
          <a:xfrm flipV="1">
            <a:off x="1593850" y="2430959"/>
            <a:ext cx="0" cy="457200"/>
          </a:xfrm>
          <a:prstGeom prst="line">
            <a:avLst/>
          </a:prstGeom>
          <a:ln w="38100" cap="sq">
            <a:solidFill>
              <a:schemeClr val="accent4"/>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593850" y="2430959"/>
            <a:ext cx="457200" cy="0"/>
          </a:xfrm>
          <a:prstGeom prst="line">
            <a:avLst/>
          </a:prstGeom>
          <a:ln w="38100" cap="sq">
            <a:solidFill>
              <a:schemeClr val="accent4"/>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10800000" flipV="1">
            <a:off x="10598150" y="3969841"/>
            <a:ext cx="0" cy="457200"/>
          </a:xfrm>
          <a:prstGeom prst="line">
            <a:avLst/>
          </a:prstGeom>
          <a:ln w="38100" cap="sq">
            <a:solidFill>
              <a:schemeClr val="accent4"/>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140950" y="4427041"/>
            <a:ext cx="457200" cy="0"/>
          </a:xfrm>
          <a:prstGeom prst="line">
            <a:avLst/>
          </a:prstGeom>
          <a:ln w="38100" cap="sq">
            <a:solidFill>
              <a:schemeClr val="accent4"/>
            </a:soli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2011228"/>
      </p:ext>
    </p:extLst>
  </p:cSld>
  <p:clrMapOvr>
    <a:masterClrMapping/>
  </p:clrMapOvr>
  <p:transition spd="slow">
    <p:push dir="u"/>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98103" y="868760"/>
            <a:ext cx="4693742"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Copyright Protection</a:t>
            </a:r>
            <a:endParaRPr lang="en-US" sz="3667" dirty="0">
              <a:solidFill>
                <a:prstClr val="black"/>
              </a:solidFill>
              <a:latin typeface="Calibri" panose="020F0502020204030204"/>
            </a:endParaRPr>
          </a:p>
        </p:txBody>
      </p:sp>
      <p:sp>
        <p:nvSpPr>
          <p:cNvPr id="4" name="Shape 1"/>
          <p:cNvSpPr/>
          <p:nvPr/>
        </p:nvSpPr>
        <p:spPr>
          <a:xfrm>
            <a:off x="698103" y="1754584"/>
            <a:ext cx="448767" cy="448767"/>
          </a:xfrm>
          <a:prstGeom prst="roundRect">
            <a:avLst>
              <a:gd name="adj" fmla="val 18670"/>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5" name="Text 2"/>
          <p:cNvSpPr/>
          <p:nvPr/>
        </p:nvSpPr>
        <p:spPr>
          <a:xfrm>
            <a:off x="1346299" y="1823145"/>
            <a:ext cx="2339082"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3"/>
          <p:cNvSpPr/>
          <p:nvPr/>
        </p:nvSpPr>
        <p:spPr>
          <a:xfrm>
            <a:off x="1346300" y="2286001"/>
            <a:ext cx="6028722" cy="1063950"/>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Can you claim traditional copyright over source code that is generated entirely by an AI like ChatGPT?</a:t>
            </a:r>
            <a:endParaRPr lang="en-US" sz="1542" dirty="0">
              <a:solidFill>
                <a:prstClr val="black"/>
              </a:solidFill>
              <a:latin typeface="Calibri" panose="020F0502020204030204"/>
            </a:endParaRPr>
          </a:p>
        </p:txBody>
      </p:sp>
      <p:sp>
        <p:nvSpPr>
          <p:cNvPr id="10" name="Shape 7"/>
          <p:cNvSpPr/>
          <p:nvPr/>
        </p:nvSpPr>
        <p:spPr>
          <a:xfrm>
            <a:off x="698103" y="4550172"/>
            <a:ext cx="448767" cy="448767"/>
          </a:xfrm>
          <a:prstGeom prst="roundRect">
            <a:avLst>
              <a:gd name="adj" fmla="val 18670"/>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11" name="Text 8"/>
          <p:cNvSpPr/>
          <p:nvPr/>
        </p:nvSpPr>
        <p:spPr>
          <a:xfrm>
            <a:off x="1346300" y="4618732"/>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9"/>
          <p:cNvSpPr/>
          <p:nvPr/>
        </p:nvSpPr>
        <p:spPr>
          <a:xfrm>
            <a:off x="1346299" y="5031681"/>
            <a:ext cx="5575598" cy="957560"/>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Copyright protection only applies to works with sufficient human authorship. Recent court cases denied copyright to works generated solely by AI. Can be yes if there is significant human creative input.</a:t>
            </a:r>
            <a:endParaRPr lang="en-US" sz="1542" dirty="0">
              <a:solidFill>
                <a:prstClr val="black"/>
              </a:solidFill>
              <a:latin typeface="Calibri" panose="020F0502020204030204"/>
            </a:endParaRPr>
          </a:p>
        </p:txBody>
      </p:sp>
      <p:sp>
        <p:nvSpPr>
          <p:cNvPr id="13" name="TextBox 12">
            <a:extLst>
              <a:ext uri="{FF2B5EF4-FFF2-40B4-BE49-F238E27FC236}">
                <a16:creationId xmlns:a16="http://schemas.microsoft.com/office/drawing/2014/main" id="{E0734D8F-D94D-8E15-BBD8-19ED4E564AD4}"/>
              </a:ext>
            </a:extLst>
          </p:cNvPr>
          <p:cNvSpPr txBox="1"/>
          <p:nvPr/>
        </p:nvSpPr>
        <p:spPr>
          <a:xfrm>
            <a:off x="698103" y="4580711"/>
            <a:ext cx="2486826" cy="369332"/>
          </a:xfrm>
          <a:prstGeom prst="rect">
            <a:avLst/>
          </a:prstGeom>
          <a:noFill/>
        </p:spPr>
        <p:txBody>
          <a:bodyPr wrap="square" rtlCol="0">
            <a:spAutoFit/>
          </a:bodyPr>
          <a:lstStyle/>
          <a:p>
            <a:r>
              <a:rPr lang="en-US" dirty="0"/>
              <a:t>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70103" y="785119"/>
            <a:ext cx="4693742"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Ownership Rights</a:t>
            </a:r>
            <a:endParaRPr lang="en-US" sz="3667" dirty="0">
              <a:solidFill>
                <a:prstClr val="black"/>
              </a:solidFill>
              <a:latin typeface="Calibri" panose="020F0502020204030204"/>
            </a:endParaRPr>
          </a:p>
        </p:txBody>
      </p:sp>
      <p:sp>
        <p:nvSpPr>
          <p:cNvPr id="4" name="Shape 1"/>
          <p:cNvSpPr/>
          <p:nvPr/>
        </p:nvSpPr>
        <p:spPr>
          <a:xfrm>
            <a:off x="5270102" y="1670944"/>
            <a:ext cx="6223793" cy="1758056"/>
          </a:xfrm>
          <a:prstGeom prst="roundRect">
            <a:avLst>
              <a:gd name="adj" fmla="val 3058"/>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5" name="Text 2"/>
          <p:cNvSpPr/>
          <p:nvPr/>
        </p:nvSpPr>
        <p:spPr>
          <a:xfrm>
            <a:off x="5475883" y="1876723"/>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3"/>
          <p:cNvSpPr/>
          <p:nvPr/>
        </p:nvSpPr>
        <p:spPr>
          <a:xfrm>
            <a:off x="5475883" y="2289671"/>
            <a:ext cx="5924207" cy="1915120"/>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Do the official terms of service for OpenAI, GitHub Copilot, and Google Bard generally assign ownership of AI-generated code output to the user?`</a:t>
            </a:r>
            <a:endParaRPr lang="en-US" sz="1542" dirty="0">
              <a:solidFill>
                <a:prstClr val="black"/>
              </a:solidFill>
              <a:latin typeface="Calibri" panose="020F0502020204030204"/>
            </a:endParaRPr>
          </a:p>
        </p:txBody>
      </p:sp>
      <p:sp>
        <p:nvSpPr>
          <p:cNvPr id="10" name="Shape 7"/>
          <p:cNvSpPr/>
          <p:nvPr/>
        </p:nvSpPr>
        <p:spPr>
          <a:xfrm>
            <a:off x="5270104" y="4204791"/>
            <a:ext cx="6223794" cy="1868092"/>
          </a:xfrm>
          <a:prstGeom prst="roundRect">
            <a:avLst>
              <a:gd name="adj" fmla="val 5727"/>
            </a:avLst>
          </a:prstGeom>
          <a:solidFill>
            <a:srgbClr val="F0D4F7"/>
          </a:solidFill>
          <a:ln w="7620">
            <a:solidFill>
              <a:srgbClr val="D6BADD"/>
            </a:solidFill>
            <a:prstDash val="solid"/>
          </a:ln>
        </p:spPr>
        <p:txBody>
          <a:bodyPr/>
          <a:lstStyle/>
          <a:p>
            <a:pPr defTabSz="761970"/>
            <a:endParaRPr lang="en-US" sz="1500" dirty="0">
              <a:solidFill>
                <a:prstClr val="black"/>
              </a:solidFill>
              <a:latin typeface="Calibri" panose="020F0502020204030204"/>
            </a:endParaRPr>
          </a:p>
        </p:txBody>
      </p:sp>
      <p:sp>
        <p:nvSpPr>
          <p:cNvPr id="11" name="Text 8"/>
          <p:cNvSpPr/>
          <p:nvPr/>
        </p:nvSpPr>
        <p:spPr>
          <a:xfrm>
            <a:off x="5475883" y="4815781"/>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9"/>
          <p:cNvSpPr/>
          <p:nvPr/>
        </p:nvSpPr>
        <p:spPr>
          <a:xfrm>
            <a:off x="5475883" y="5228729"/>
            <a:ext cx="5812234"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Most AI coding tool providers state in their terms that users own the code generated for them, at least contractually.</a:t>
            </a:r>
            <a:endParaRPr lang="en-US" sz="1542" dirty="0">
              <a:solidFill>
                <a:prstClr val="black"/>
              </a:solidFill>
              <a:latin typeface="Calibri" panose="020F0502020204030204"/>
            </a:endParaRPr>
          </a:p>
        </p:txBody>
      </p:sp>
      <p:sp>
        <p:nvSpPr>
          <p:cNvPr id="9" name="Text 6"/>
          <p:cNvSpPr/>
          <p:nvPr/>
        </p:nvSpPr>
        <p:spPr>
          <a:xfrm>
            <a:off x="5475883" y="4376937"/>
            <a:ext cx="2600623"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Yes</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
                                        <p:tgtEl>
                                          <p:spTgt spid="9"/>
                                        </p:tgtEl>
                                      </p:cBhvr>
                                    </p:animEffect>
                                    <p:anim calcmode="lin" valueType="num">
                                      <p:cBhvr>
                                        <p:cTn id="8" dur="400" fill="hold"/>
                                        <p:tgtEl>
                                          <p:spTgt spid="9"/>
                                        </p:tgtEl>
                                        <p:attrNameLst>
                                          <p:attrName>ppt_x</p:attrName>
                                        </p:attrNameLst>
                                      </p:cBhvr>
                                      <p:tavLst>
                                        <p:tav tm="0">
                                          <p:val>
                                            <p:strVal val="#ppt_x"/>
                                          </p:val>
                                        </p:tav>
                                        <p:tav tm="100000">
                                          <p:val>
                                            <p:strVal val="#ppt_x"/>
                                          </p:val>
                                        </p:tav>
                                      </p:tavLst>
                                    </p:anim>
                                    <p:anim calcmode="lin" valueType="num">
                                      <p:cBhvr>
                                        <p:cTn id="9" dur="400" fill="hold"/>
                                        <p:tgtEl>
                                          <p:spTgt spid="9"/>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2" presetID="43"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
                                        <p:tgtEl>
                                          <p:spTgt spid="11"/>
                                        </p:tgtEl>
                                      </p:cBhvr>
                                    </p:animEffect>
                                    <p:anim calcmode="lin" valueType="num">
                                      <p:cBhvr>
                                        <p:cTn id="15" dur="400" fill="hold"/>
                                        <p:tgtEl>
                                          <p:spTgt spid="11"/>
                                        </p:tgtEl>
                                        <p:attrNameLst>
                                          <p:attrName>ppt_x</p:attrName>
                                        </p:attrNameLst>
                                      </p:cBhvr>
                                      <p:tavLst>
                                        <p:tav tm="0">
                                          <p:val>
                                            <p:strVal val="#ppt_x"/>
                                          </p:val>
                                        </p:tav>
                                        <p:tav tm="100000">
                                          <p:val>
                                            <p:strVal val="#ppt_x"/>
                                          </p:val>
                                        </p:tav>
                                      </p:tavLst>
                                    </p:anim>
                                    <p:anim calcmode="lin" valueType="num">
                                      <p:cBhvr>
                                        <p:cTn id="16" dur="400" fill="hold"/>
                                        <p:tgtEl>
                                          <p:spTgt spid="11"/>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1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1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9" presetID="43"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
                                        <p:tgtEl>
                                          <p:spTgt spid="12"/>
                                        </p:tgtEl>
                                      </p:cBhvr>
                                    </p:animEffect>
                                    <p:anim calcmode="lin" valueType="num">
                                      <p:cBhvr>
                                        <p:cTn id="22" dur="400" fill="hold"/>
                                        <p:tgtEl>
                                          <p:spTgt spid="12"/>
                                        </p:tgtEl>
                                        <p:attrNameLst>
                                          <p:attrName>ppt_x</p:attrName>
                                        </p:attrNameLst>
                                      </p:cBhvr>
                                      <p:tavLst>
                                        <p:tav tm="0">
                                          <p:val>
                                            <p:strVal val="#ppt_x"/>
                                          </p:val>
                                        </p:tav>
                                        <p:tav tm="100000">
                                          <p:val>
                                            <p:strVal val="#ppt_x"/>
                                          </p:val>
                                        </p:tav>
                                      </p:tavLst>
                                    </p:anim>
                                    <p:anim calcmode="lin" valueType="num">
                                      <p:cBhvr>
                                        <p:cTn id="23" dur="400" fill="hold"/>
                                        <p:tgtEl>
                                          <p:spTgt spid="12"/>
                                        </p:tgtEl>
                                        <p:attrNameLst>
                                          <p:attrName>ppt_y</p:attrName>
                                        </p:attrNameLst>
                                      </p:cBhvr>
                                      <p:tavLst>
                                        <p:tav tm="0">
                                          <p:val>
                                            <p:strVal val="#ppt_y+0.31"/>
                                          </p:val>
                                        </p:tav>
                                        <p:tav tm="100000">
                                          <p:val>
                                            <p:strVal val="#ppt_y+0.31"/>
                                          </p:val>
                                        </p:tav>
                                      </p:tavLst>
                                    </p:anim>
                                    <p:anim calcmode="lin" valueType="num">
                                      <p:cBhvr>
                                        <p:cTn id="24" dur="600" decel="50000" fill="hold">
                                          <p:stCondLst>
                                            <p:cond delay="400"/>
                                          </p:stCondLst>
                                        </p:cTn>
                                        <p:tgtEl>
                                          <p:spTgt spid="12"/>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5" dur="600" decel="50000" fill="hold">
                                          <p:stCondLst>
                                            <p:cond delay="400"/>
                                          </p:stCondLst>
                                        </p:cTn>
                                        <p:tgtEl>
                                          <p:spTgt spid="12"/>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26" presetID="43"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
                                        <p:tgtEl>
                                          <p:spTgt spid="10"/>
                                        </p:tgtEl>
                                      </p:cBhvr>
                                    </p:animEffect>
                                    <p:anim calcmode="lin" valueType="num">
                                      <p:cBhvr>
                                        <p:cTn id="29" dur="400" fill="hold"/>
                                        <p:tgtEl>
                                          <p:spTgt spid="10"/>
                                        </p:tgtEl>
                                        <p:attrNameLst>
                                          <p:attrName>ppt_x</p:attrName>
                                        </p:attrNameLst>
                                      </p:cBhvr>
                                      <p:tavLst>
                                        <p:tav tm="0">
                                          <p:val>
                                            <p:strVal val="#ppt_x"/>
                                          </p:val>
                                        </p:tav>
                                        <p:tav tm="100000">
                                          <p:val>
                                            <p:strVal val="#ppt_x"/>
                                          </p:val>
                                        </p:tav>
                                      </p:tavLst>
                                    </p:anim>
                                    <p:anim calcmode="lin" valueType="num">
                                      <p:cBhvr>
                                        <p:cTn id="30" dur="400" fill="hold"/>
                                        <p:tgtEl>
                                          <p:spTgt spid="10"/>
                                        </p:tgtEl>
                                        <p:attrNameLst>
                                          <p:attrName>ppt_y</p:attrName>
                                        </p:attrNameLst>
                                      </p:cBhvr>
                                      <p:tavLst>
                                        <p:tav tm="0">
                                          <p:val>
                                            <p:strVal val="#ppt_y+0.31"/>
                                          </p:val>
                                        </p:tav>
                                        <p:tav tm="100000">
                                          <p:val>
                                            <p:strVal val="#ppt_y+0.31"/>
                                          </p:val>
                                        </p:tav>
                                      </p:tavLst>
                                    </p:anim>
                                    <p:anim calcmode="lin" valueType="num">
                                      <p:cBhvr>
                                        <p:cTn id="31" dur="600" decel="50000" fill="hold">
                                          <p:stCondLst>
                                            <p:cond delay="400"/>
                                          </p:stCondLst>
                                        </p:cTn>
                                        <p:tgtEl>
                                          <p:spTgt spid="10"/>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2" dur="600" decel="50000" fill="hold">
                                          <p:stCondLst>
                                            <p:cond delay="400"/>
                                          </p:stCondLst>
                                        </p:cTn>
                                        <p:tgtEl>
                                          <p:spTgt spid="10"/>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9"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98104" y="1483817"/>
            <a:ext cx="5295206"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Open-Source Obligations</a:t>
            </a:r>
            <a:endParaRPr lang="en-US" sz="3667" dirty="0">
              <a:solidFill>
                <a:prstClr val="black"/>
              </a:solidFill>
              <a:latin typeface="Calibri" panose="020F0502020204030204"/>
            </a:endParaRPr>
          </a:p>
        </p:txBody>
      </p:sp>
      <p:pic>
        <p:nvPicPr>
          <p:cNvPr id="4" name="Image 1" descr="preencoded.png"/>
          <p:cNvPicPr>
            <a:picLocks noChangeAspect="1"/>
          </p:cNvPicPr>
          <p:nvPr/>
        </p:nvPicPr>
        <p:blipFill>
          <a:blip r:embed="rId4"/>
          <a:stretch>
            <a:fillRect/>
          </a:stretch>
        </p:blipFill>
        <p:spPr>
          <a:xfrm>
            <a:off x="698104" y="2369642"/>
            <a:ext cx="477044" cy="477044"/>
          </a:xfrm>
          <a:prstGeom prst="rect">
            <a:avLst/>
          </a:prstGeom>
        </p:spPr>
      </p:pic>
      <p:sp>
        <p:nvSpPr>
          <p:cNvPr id="5" name="Text 1"/>
          <p:cNvSpPr/>
          <p:nvPr/>
        </p:nvSpPr>
        <p:spPr>
          <a:xfrm>
            <a:off x="698103" y="3046115"/>
            <a:ext cx="1908373"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2"/>
          <p:cNvSpPr/>
          <p:nvPr/>
        </p:nvSpPr>
        <p:spPr>
          <a:xfrm>
            <a:off x="698103" y="3459064"/>
            <a:ext cx="4631279" cy="159593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Is AI-generated code always free from open-source license obligations or restrictions?</a:t>
            </a:r>
            <a:endParaRPr lang="en-US" sz="1542" dirty="0">
              <a:solidFill>
                <a:prstClr val="black"/>
              </a:solidFill>
              <a:latin typeface="Calibri" panose="020F0502020204030204"/>
            </a:endParaRPr>
          </a:p>
        </p:txBody>
      </p:sp>
      <p:sp>
        <p:nvSpPr>
          <p:cNvPr id="9" name="Text 4"/>
          <p:cNvSpPr/>
          <p:nvPr/>
        </p:nvSpPr>
        <p:spPr>
          <a:xfrm>
            <a:off x="698103" y="4568378"/>
            <a:ext cx="1908373"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No</a:t>
            </a:r>
            <a:endParaRPr lang="en-US" sz="1542" dirty="0">
              <a:solidFill>
                <a:prstClr val="black"/>
              </a:solidFill>
              <a:latin typeface="Calibri" panose="020F0502020204030204"/>
            </a:endParaRPr>
          </a:p>
        </p:txBody>
      </p:sp>
      <p:sp>
        <p:nvSpPr>
          <p:cNvPr id="11" name="Text 5"/>
          <p:cNvSpPr/>
          <p:nvPr/>
        </p:nvSpPr>
        <p:spPr>
          <a:xfrm>
            <a:off x="681930" y="5080892"/>
            <a:ext cx="1908373"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6"/>
          <p:cNvSpPr/>
          <p:nvPr/>
        </p:nvSpPr>
        <p:spPr>
          <a:xfrm>
            <a:off x="681929" y="5567510"/>
            <a:ext cx="6402362" cy="1915120"/>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If an AI reproduces snippets from open-source licensed code, using that output can trigger compliance requirements.</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2"/>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11"/>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9"/>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98103" y="1046957"/>
            <a:ext cx="4693742"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Legal Authorship</a:t>
            </a:r>
            <a:endParaRPr lang="en-US" sz="3667" dirty="0">
              <a:solidFill>
                <a:prstClr val="black"/>
              </a:solidFill>
              <a:latin typeface="Calibri" panose="020F0502020204030204"/>
            </a:endParaRPr>
          </a:p>
        </p:txBody>
      </p:sp>
      <p:sp>
        <p:nvSpPr>
          <p:cNvPr id="3" name="Text 1"/>
          <p:cNvSpPr/>
          <p:nvPr/>
        </p:nvSpPr>
        <p:spPr>
          <a:xfrm>
            <a:off x="1460996" y="3236516"/>
            <a:ext cx="2346821" cy="293291"/>
          </a:xfrm>
          <a:prstGeom prst="rect">
            <a:avLst/>
          </a:prstGeom>
          <a:noFill/>
          <a:ln/>
        </p:spPr>
        <p:txBody>
          <a:bodyPr wrap="none" lIns="0" tIns="0" rIns="0" bIns="0" rtlCol="0" anchor="t"/>
          <a:lstStyle/>
          <a:p>
            <a:pPr algn="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4" name="Text 2"/>
          <p:cNvSpPr/>
          <p:nvPr/>
        </p:nvSpPr>
        <p:spPr>
          <a:xfrm>
            <a:off x="698104" y="3649464"/>
            <a:ext cx="3109714" cy="957560"/>
          </a:xfrm>
          <a:prstGeom prst="rect">
            <a:avLst/>
          </a:prstGeom>
          <a:noFill/>
          <a:ln/>
        </p:spPr>
        <p:txBody>
          <a:bodyPr wrap="square" lIns="0" tIns="0" rIns="0" bIns="0" rtlCol="0" anchor="t"/>
          <a:lstStyle/>
          <a:p>
            <a:pPr algn="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Can an AI system itself be the legal author of a copyrighted software work?</a:t>
            </a:r>
            <a:endParaRPr lang="en-US" sz="1542" dirty="0">
              <a:solidFill>
                <a:prstClr val="black"/>
              </a:solidFill>
              <a:latin typeface="Calibri" panose="020F0502020204030204"/>
            </a:endParaRPr>
          </a:p>
        </p:txBody>
      </p:sp>
      <p:pic>
        <p:nvPicPr>
          <p:cNvPr id="5" name="Image 0" descr="preencoded.png"/>
          <p:cNvPicPr>
            <a:picLocks noChangeAspect="1"/>
          </p:cNvPicPr>
          <p:nvPr/>
        </p:nvPicPr>
        <p:blipFill>
          <a:blip r:embed="rId3"/>
          <a:stretch>
            <a:fillRect/>
          </a:stretch>
        </p:blipFill>
        <p:spPr>
          <a:xfrm>
            <a:off x="4206776" y="2032595"/>
            <a:ext cx="3778448" cy="3778448"/>
          </a:xfrm>
          <a:prstGeom prst="rect">
            <a:avLst/>
          </a:prstGeom>
        </p:spPr>
      </p:pic>
      <p:pic>
        <p:nvPicPr>
          <p:cNvPr id="6" name="Image 1" descr="preencoded.png"/>
          <p:cNvPicPr>
            <a:picLocks noChangeAspect="1"/>
          </p:cNvPicPr>
          <p:nvPr/>
        </p:nvPicPr>
        <p:blipFill>
          <a:blip r:embed="rId4"/>
          <a:stretch>
            <a:fillRect/>
          </a:stretch>
        </p:blipFill>
        <p:spPr>
          <a:xfrm>
            <a:off x="4624288" y="3735289"/>
            <a:ext cx="298450" cy="373063"/>
          </a:xfrm>
          <a:prstGeom prst="rect">
            <a:avLst/>
          </a:prstGeom>
        </p:spPr>
      </p:pic>
      <p:sp>
        <p:nvSpPr>
          <p:cNvPr id="7" name="Text 3"/>
          <p:cNvSpPr/>
          <p:nvPr/>
        </p:nvSpPr>
        <p:spPr>
          <a:xfrm>
            <a:off x="8284370" y="229691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8" name="Text 4"/>
          <p:cNvSpPr/>
          <p:nvPr/>
        </p:nvSpPr>
        <p:spPr>
          <a:xfrm>
            <a:off x="8284369" y="2709862"/>
            <a:ext cx="3209528"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No</a:t>
            </a:r>
            <a:endParaRPr lang="en-US" sz="1542" dirty="0">
              <a:solidFill>
                <a:prstClr val="black"/>
              </a:solidFill>
              <a:latin typeface="Calibri" panose="020F0502020204030204"/>
            </a:endParaRPr>
          </a:p>
        </p:txBody>
      </p:sp>
      <p:pic>
        <p:nvPicPr>
          <p:cNvPr id="9" name="Image 2" descr="preencoded.png"/>
          <p:cNvPicPr>
            <a:picLocks noChangeAspect="1"/>
          </p:cNvPicPr>
          <p:nvPr/>
        </p:nvPicPr>
        <p:blipFill>
          <a:blip r:embed="rId5"/>
          <a:stretch>
            <a:fillRect/>
          </a:stretch>
        </p:blipFill>
        <p:spPr>
          <a:xfrm>
            <a:off x="4206776" y="2032595"/>
            <a:ext cx="3778448" cy="3778448"/>
          </a:xfrm>
          <a:prstGeom prst="rect">
            <a:avLst/>
          </a:prstGeom>
        </p:spPr>
      </p:pic>
      <p:pic>
        <p:nvPicPr>
          <p:cNvPr id="10" name="Image 3" descr="preencoded.png"/>
          <p:cNvPicPr>
            <a:picLocks noChangeAspect="1"/>
          </p:cNvPicPr>
          <p:nvPr/>
        </p:nvPicPr>
        <p:blipFill>
          <a:blip r:embed="rId6"/>
          <a:stretch>
            <a:fillRect/>
          </a:stretch>
        </p:blipFill>
        <p:spPr>
          <a:xfrm>
            <a:off x="6607969" y="2590007"/>
            <a:ext cx="298450" cy="373063"/>
          </a:xfrm>
          <a:prstGeom prst="rect">
            <a:avLst/>
          </a:prstGeom>
        </p:spPr>
      </p:pic>
      <p:sp>
        <p:nvSpPr>
          <p:cNvPr id="11" name="Text 5"/>
          <p:cNvSpPr/>
          <p:nvPr/>
        </p:nvSpPr>
        <p:spPr>
          <a:xfrm>
            <a:off x="8284370" y="3856931"/>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6"/>
          <p:cNvSpPr/>
          <p:nvPr/>
        </p:nvSpPr>
        <p:spPr>
          <a:xfrm>
            <a:off x="8284369" y="4269879"/>
            <a:ext cx="3209528" cy="1276747"/>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Courts and Copyright Office are clear that only humans can be considered authors for copyright purposes.</a:t>
            </a:r>
            <a:endParaRPr lang="en-US" sz="1542" dirty="0">
              <a:solidFill>
                <a:prstClr val="black"/>
              </a:solidFill>
              <a:latin typeface="Calibri" panose="020F0502020204030204"/>
            </a:endParaRPr>
          </a:p>
        </p:txBody>
      </p:sp>
      <p:pic>
        <p:nvPicPr>
          <p:cNvPr id="13" name="Image 4" descr="preencoded.png"/>
          <p:cNvPicPr>
            <a:picLocks noChangeAspect="1"/>
          </p:cNvPicPr>
          <p:nvPr/>
        </p:nvPicPr>
        <p:blipFill>
          <a:blip r:embed="rId7"/>
          <a:stretch>
            <a:fillRect/>
          </a:stretch>
        </p:blipFill>
        <p:spPr>
          <a:xfrm>
            <a:off x="4206776" y="2032595"/>
            <a:ext cx="3778448" cy="3778448"/>
          </a:xfrm>
          <a:prstGeom prst="rect">
            <a:avLst/>
          </a:prstGeom>
        </p:spPr>
      </p:pic>
      <p:pic>
        <p:nvPicPr>
          <p:cNvPr id="14" name="Image 5" descr="preencoded.png"/>
          <p:cNvPicPr>
            <a:picLocks noChangeAspect="1"/>
          </p:cNvPicPr>
          <p:nvPr/>
        </p:nvPicPr>
        <p:blipFill>
          <a:blip r:embed="rId8"/>
          <a:stretch>
            <a:fillRect/>
          </a:stretch>
        </p:blipFill>
        <p:spPr>
          <a:xfrm>
            <a:off x="6607969" y="4880471"/>
            <a:ext cx="298450" cy="3730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par>
                                <p:cTn id="12" presetID="41" presetClass="entr" presetSubtype="0" fill="hold" grpId="0" nodeType="withEffect">
                                  <p:stCondLst>
                                    <p:cond delay="0"/>
                                  </p:stCondLst>
                                  <p:iterate type="lt">
                                    <p:tmPct val="10000"/>
                                  </p:iterate>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8"/>
                                        </p:tgtEl>
                                        <p:attrNameLst>
                                          <p:attrName>ppt_y</p:attrName>
                                        </p:attrNameLst>
                                      </p:cBhvr>
                                      <p:tavLst>
                                        <p:tav tm="0">
                                          <p:val>
                                            <p:strVal val="#ppt_y"/>
                                          </p:val>
                                        </p:tav>
                                        <p:tav tm="100000">
                                          <p:val>
                                            <p:strVal val="#ppt_y"/>
                                          </p:val>
                                        </p:tav>
                                      </p:tavLst>
                                    </p:anim>
                                    <p:anim calcmode="lin" valueType="num">
                                      <p:cBhvr>
                                        <p:cTn id="1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8"/>
                                        </p:tgtEl>
                                      </p:cBhvr>
                                    </p:animEffect>
                                  </p:childTnLst>
                                </p:cTn>
                              </p:par>
                              <p:par>
                                <p:cTn id="19" presetID="41" presetClass="entr" presetSubtype="0" fill="hold" grpId="0" nodeType="withEffect">
                                  <p:stCondLst>
                                    <p:cond delay="0"/>
                                  </p:stCondLst>
                                  <p:iterate type="lt">
                                    <p:tmPct val="10000"/>
                                  </p:iterate>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11"/>
                                        </p:tgtEl>
                                        <p:attrNameLst>
                                          <p:attrName>ppt_y</p:attrName>
                                        </p:attrNameLst>
                                      </p:cBhvr>
                                      <p:tavLst>
                                        <p:tav tm="0">
                                          <p:val>
                                            <p:strVal val="#ppt_y"/>
                                          </p:val>
                                        </p:tav>
                                        <p:tav tm="100000">
                                          <p:val>
                                            <p:strVal val="#ppt_y"/>
                                          </p:val>
                                        </p:tav>
                                      </p:tavLst>
                                    </p:anim>
                                    <p:anim calcmode="lin" valueType="num">
                                      <p:cBhvr>
                                        <p:cTn id="2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11"/>
                                        </p:tgtEl>
                                      </p:cBhvr>
                                    </p:animEffect>
                                  </p:childTnLst>
                                </p:cTn>
                              </p:par>
                              <p:par>
                                <p:cTn id="26" presetID="41" presetClass="entr" presetSubtype="0" fill="hold" grpId="0" nodeType="withEffect">
                                  <p:stCondLst>
                                    <p:cond delay="0"/>
                                  </p:stCondLst>
                                  <p:iterate type="lt">
                                    <p:tmPct val="10000"/>
                                  </p:iterate>
                                  <p:childTnLst>
                                    <p:set>
                                      <p:cBhvr>
                                        <p:cTn id="27" dur="1" fill="hold">
                                          <p:stCondLst>
                                            <p:cond delay="0"/>
                                          </p:stCondLst>
                                        </p:cTn>
                                        <p:tgtEl>
                                          <p:spTgt spid="12"/>
                                        </p:tgtEl>
                                        <p:attrNameLst>
                                          <p:attrName>style.visibility</p:attrName>
                                        </p:attrNameLst>
                                      </p:cBhvr>
                                      <p:to>
                                        <p:strVal val="visible"/>
                                      </p:to>
                                    </p:set>
                                    <p:anim calcmode="lin" valueType="num">
                                      <p:cBhvr>
                                        <p:cTn id="28"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2"/>
                                        </p:tgtEl>
                                        <p:attrNameLst>
                                          <p:attrName>ppt_y</p:attrName>
                                        </p:attrNameLst>
                                      </p:cBhvr>
                                      <p:tavLst>
                                        <p:tav tm="0">
                                          <p:val>
                                            <p:strVal val="#ppt_y"/>
                                          </p:val>
                                        </p:tav>
                                        <p:tav tm="100000">
                                          <p:val>
                                            <p:strVal val="#ppt_y"/>
                                          </p:val>
                                        </p:tav>
                                      </p:tavLst>
                                    </p:anim>
                                    <p:anim calcmode="lin" valueType="num">
                                      <p:cBhvr>
                                        <p:cTn id="30"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1" grpId="0" animBg="1"/>
      <p:bldP spid="12"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98103" y="1066900"/>
            <a:ext cx="4693742"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Commercial Risk</a:t>
            </a:r>
            <a:endParaRPr lang="en-US" sz="3667" dirty="0">
              <a:solidFill>
                <a:prstClr val="black"/>
              </a:solidFill>
              <a:latin typeface="Calibri" panose="020F0502020204030204"/>
            </a:endParaRPr>
          </a:p>
        </p:txBody>
      </p:sp>
      <p:sp>
        <p:nvSpPr>
          <p:cNvPr id="4" name="Shape 1"/>
          <p:cNvSpPr/>
          <p:nvPr/>
        </p:nvSpPr>
        <p:spPr>
          <a:xfrm>
            <a:off x="922437" y="1952724"/>
            <a:ext cx="25400" cy="3838377"/>
          </a:xfrm>
          <a:prstGeom prst="roundRect">
            <a:avLst>
              <a:gd name="adj" fmla="val 329856"/>
            </a:avLst>
          </a:prstGeom>
          <a:solidFill>
            <a:srgbClr val="D6BADD"/>
          </a:solidFill>
          <a:ln/>
        </p:spPr>
        <p:txBody>
          <a:bodyPr/>
          <a:lstStyle/>
          <a:p>
            <a:pPr defTabSz="761970"/>
            <a:endParaRPr lang="en-US" sz="1500">
              <a:solidFill>
                <a:prstClr val="black"/>
              </a:solidFill>
              <a:latin typeface="Calibri" panose="020F0502020204030204"/>
            </a:endParaRPr>
          </a:p>
        </p:txBody>
      </p:sp>
      <p:sp>
        <p:nvSpPr>
          <p:cNvPr id="5" name="Shape 2"/>
          <p:cNvSpPr/>
          <p:nvPr/>
        </p:nvSpPr>
        <p:spPr>
          <a:xfrm>
            <a:off x="1121420" y="2164358"/>
            <a:ext cx="598388" cy="25400"/>
          </a:xfrm>
          <a:prstGeom prst="roundRect">
            <a:avLst>
              <a:gd name="adj" fmla="val 329856"/>
            </a:avLst>
          </a:prstGeom>
          <a:solidFill>
            <a:srgbClr val="D6BADD"/>
          </a:solidFill>
          <a:ln/>
        </p:spPr>
        <p:txBody>
          <a:bodyPr/>
          <a:lstStyle/>
          <a:p>
            <a:pPr defTabSz="761970"/>
            <a:endParaRPr lang="en-US" sz="1500">
              <a:solidFill>
                <a:prstClr val="black"/>
              </a:solidFill>
              <a:latin typeface="Calibri" panose="020F0502020204030204"/>
            </a:endParaRPr>
          </a:p>
        </p:txBody>
      </p:sp>
      <p:sp>
        <p:nvSpPr>
          <p:cNvPr id="6" name="Shape 3"/>
          <p:cNvSpPr/>
          <p:nvPr/>
        </p:nvSpPr>
        <p:spPr>
          <a:xfrm>
            <a:off x="698053" y="1952724"/>
            <a:ext cx="448767" cy="448767"/>
          </a:xfrm>
          <a:prstGeom prst="roundRect">
            <a:avLst>
              <a:gd name="adj" fmla="val 18670"/>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7" name="Text 4"/>
          <p:cNvSpPr/>
          <p:nvPr/>
        </p:nvSpPr>
        <p:spPr>
          <a:xfrm>
            <a:off x="781596" y="2001044"/>
            <a:ext cx="281583" cy="352028"/>
          </a:xfrm>
          <a:prstGeom prst="rect">
            <a:avLst/>
          </a:prstGeom>
          <a:noFill/>
          <a:ln/>
        </p:spPr>
        <p:txBody>
          <a:bodyPr wrap="none" lIns="0" tIns="0" rIns="0" bIns="0" rtlCol="0" anchor="t"/>
          <a:lstStyle/>
          <a:p>
            <a:pPr algn="ctr" defTabSz="761970">
              <a:lnSpc>
                <a:spcPts val="2208"/>
              </a:lnSpc>
            </a:pPr>
            <a:r>
              <a:rPr lang="en-US" sz="2208"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208" dirty="0">
              <a:solidFill>
                <a:prstClr val="black"/>
              </a:solidFill>
              <a:latin typeface="Calibri" panose="020F0502020204030204"/>
            </a:endParaRPr>
          </a:p>
        </p:txBody>
      </p:sp>
      <p:sp>
        <p:nvSpPr>
          <p:cNvPr id="8" name="Text 5"/>
          <p:cNvSpPr/>
          <p:nvPr/>
        </p:nvSpPr>
        <p:spPr>
          <a:xfrm>
            <a:off x="1919883" y="202128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9" name="Text 6"/>
          <p:cNvSpPr/>
          <p:nvPr/>
        </p:nvSpPr>
        <p:spPr>
          <a:xfrm>
            <a:off x="1919883" y="2434233"/>
            <a:ext cx="5002014"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Are companies using AI-generated code completely protected from legal risk regardless of policies?</a:t>
            </a:r>
            <a:endParaRPr lang="en-US" sz="1542" dirty="0">
              <a:solidFill>
                <a:prstClr val="black"/>
              </a:solidFill>
              <a:latin typeface="Calibri" panose="020F0502020204030204"/>
            </a:endParaRPr>
          </a:p>
        </p:txBody>
      </p:sp>
      <p:sp>
        <p:nvSpPr>
          <p:cNvPr id="10" name="Shape 7"/>
          <p:cNvSpPr/>
          <p:nvPr/>
        </p:nvSpPr>
        <p:spPr>
          <a:xfrm>
            <a:off x="1121420" y="3683198"/>
            <a:ext cx="598388" cy="25400"/>
          </a:xfrm>
          <a:prstGeom prst="roundRect">
            <a:avLst>
              <a:gd name="adj" fmla="val 329856"/>
            </a:avLst>
          </a:prstGeom>
          <a:solidFill>
            <a:srgbClr val="D6BADD"/>
          </a:solidFill>
          <a:ln/>
        </p:spPr>
        <p:txBody>
          <a:bodyPr/>
          <a:lstStyle/>
          <a:p>
            <a:pPr defTabSz="761970"/>
            <a:endParaRPr lang="en-US" sz="1500">
              <a:solidFill>
                <a:prstClr val="black"/>
              </a:solidFill>
              <a:latin typeface="Calibri" panose="020F0502020204030204"/>
            </a:endParaRPr>
          </a:p>
        </p:txBody>
      </p:sp>
      <p:sp>
        <p:nvSpPr>
          <p:cNvPr id="11" name="Shape 8"/>
          <p:cNvSpPr/>
          <p:nvPr/>
        </p:nvSpPr>
        <p:spPr>
          <a:xfrm>
            <a:off x="698053" y="3471565"/>
            <a:ext cx="448767" cy="448767"/>
          </a:xfrm>
          <a:prstGeom prst="roundRect">
            <a:avLst>
              <a:gd name="adj" fmla="val 18670"/>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12" name="Text 9"/>
          <p:cNvSpPr/>
          <p:nvPr/>
        </p:nvSpPr>
        <p:spPr>
          <a:xfrm>
            <a:off x="781596" y="3519884"/>
            <a:ext cx="281583" cy="352028"/>
          </a:xfrm>
          <a:prstGeom prst="rect">
            <a:avLst/>
          </a:prstGeom>
          <a:noFill/>
          <a:ln/>
        </p:spPr>
        <p:txBody>
          <a:bodyPr wrap="none" lIns="0" tIns="0" rIns="0" bIns="0" rtlCol="0" anchor="t"/>
          <a:lstStyle/>
          <a:p>
            <a:pPr algn="ctr" defTabSz="761970">
              <a:lnSpc>
                <a:spcPts val="2208"/>
              </a:lnSpc>
            </a:pPr>
            <a:r>
              <a:rPr lang="en-US" sz="2208"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208" dirty="0">
              <a:solidFill>
                <a:prstClr val="black"/>
              </a:solidFill>
              <a:latin typeface="Calibri" panose="020F0502020204030204"/>
            </a:endParaRPr>
          </a:p>
        </p:txBody>
      </p:sp>
      <p:sp>
        <p:nvSpPr>
          <p:cNvPr id="13" name="Text 10"/>
          <p:cNvSpPr/>
          <p:nvPr/>
        </p:nvSpPr>
        <p:spPr>
          <a:xfrm>
            <a:off x="1919883" y="354012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14" name="Text 11"/>
          <p:cNvSpPr/>
          <p:nvPr/>
        </p:nvSpPr>
        <p:spPr>
          <a:xfrm>
            <a:off x="1919883" y="3953073"/>
            <a:ext cx="5002014"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No</a:t>
            </a:r>
            <a:endParaRPr lang="en-US" sz="1542" dirty="0">
              <a:solidFill>
                <a:prstClr val="black"/>
              </a:solidFill>
              <a:latin typeface="Calibri" panose="020F0502020204030204"/>
            </a:endParaRPr>
          </a:p>
        </p:txBody>
      </p:sp>
      <p:sp>
        <p:nvSpPr>
          <p:cNvPr id="15" name="Shape 12"/>
          <p:cNvSpPr/>
          <p:nvPr/>
        </p:nvSpPr>
        <p:spPr>
          <a:xfrm>
            <a:off x="1121420" y="4882853"/>
            <a:ext cx="598388" cy="25400"/>
          </a:xfrm>
          <a:prstGeom prst="roundRect">
            <a:avLst>
              <a:gd name="adj" fmla="val 329856"/>
            </a:avLst>
          </a:prstGeom>
          <a:solidFill>
            <a:srgbClr val="D6BADD"/>
          </a:solidFill>
          <a:ln/>
        </p:spPr>
        <p:txBody>
          <a:bodyPr/>
          <a:lstStyle/>
          <a:p>
            <a:pPr defTabSz="761970"/>
            <a:endParaRPr lang="en-US" sz="1500">
              <a:solidFill>
                <a:prstClr val="black"/>
              </a:solidFill>
              <a:latin typeface="Calibri" panose="020F0502020204030204"/>
            </a:endParaRPr>
          </a:p>
        </p:txBody>
      </p:sp>
      <p:sp>
        <p:nvSpPr>
          <p:cNvPr id="16" name="Shape 13"/>
          <p:cNvSpPr/>
          <p:nvPr/>
        </p:nvSpPr>
        <p:spPr>
          <a:xfrm>
            <a:off x="698053" y="4671218"/>
            <a:ext cx="448767" cy="448767"/>
          </a:xfrm>
          <a:prstGeom prst="roundRect">
            <a:avLst>
              <a:gd name="adj" fmla="val 18670"/>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17" name="Text 14"/>
          <p:cNvSpPr/>
          <p:nvPr/>
        </p:nvSpPr>
        <p:spPr>
          <a:xfrm>
            <a:off x="781596" y="4719539"/>
            <a:ext cx="281583" cy="352028"/>
          </a:xfrm>
          <a:prstGeom prst="rect">
            <a:avLst/>
          </a:prstGeom>
          <a:noFill/>
          <a:ln/>
        </p:spPr>
        <p:txBody>
          <a:bodyPr wrap="none" lIns="0" tIns="0" rIns="0" bIns="0" rtlCol="0" anchor="t"/>
          <a:lstStyle/>
          <a:p>
            <a:pPr algn="ctr" defTabSz="761970">
              <a:lnSpc>
                <a:spcPts val="2208"/>
              </a:lnSpc>
            </a:pPr>
            <a:r>
              <a:rPr lang="en-US" sz="2208"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208" dirty="0">
              <a:solidFill>
                <a:prstClr val="black"/>
              </a:solidFill>
              <a:latin typeface="Calibri" panose="020F0502020204030204"/>
            </a:endParaRPr>
          </a:p>
        </p:txBody>
      </p:sp>
      <p:sp>
        <p:nvSpPr>
          <p:cNvPr id="18" name="Text 15"/>
          <p:cNvSpPr/>
          <p:nvPr/>
        </p:nvSpPr>
        <p:spPr>
          <a:xfrm>
            <a:off x="1919883" y="4739780"/>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9" name="Text 16"/>
          <p:cNvSpPr/>
          <p:nvPr/>
        </p:nvSpPr>
        <p:spPr>
          <a:xfrm>
            <a:off x="1919883" y="5152728"/>
            <a:ext cx="5002014"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Companies face potential risks including copyright infringement and breach of license terms.</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dissolve">
                                      <p:cBhvr>
                                        <p:cTn id="10" dur="500"/>
                                        <p:tgtEl>
                                          <p:spTgt spid="1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dissolve">
                                      <p:cBhvr>
                                        <p:cTn id="16" dur="500"/>
                                        <p:tgtEl>
                                          <p:spTgt spid="13"/>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dissolve">
                                      <p:cBhvr>
                                        <p:cTn id="19" dur="500"/>
                                        <p:tgtEl>
                                          <p:spTgt spid="14"/>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dissolve">
                                      <p:cBhvr>
                                        <p:cTn id="25" dur="500"/>
                                        <p:tgtEl>
                                          <p:spTgt spid="17"/>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dissolve">
                                      <p:cBhvr>
                                        <p:cTn id="31" dur="500"/>
                                        <p:tgtEl>
                                          <p:spTgt spid="15"/>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dissolve">
                                      <p:cBhvr>
                                        <p:cTn id="34" dur="500"/>
                                        <p:tgtEl>
                                          <p:spTgt spid="18"/>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dissolve">
                                      <p:cBhvr>
                                        <p:cTn id="3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98104" y="937420"/>
            <a:ext cx="4860628"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EU Copyright Directive</a:t>
            </a:r>
            <a:endParaRPr lang="en-US" sz="3667" dirty="0">
              <a:solidFill>
                <a:prstClr val="black"/>
              </a:solidFill>
              <a:latin typeface="Calibri" panose="020F0502020204030204"/>
            </a:endParaRPr>
          </a:p>
        </p:txBody>
      </p:sp>
      <p:pic>
        <p:nvPicPr>
          <p:cNvPr id="4" name="Image 1" descr="preencoded.png"/>
          <p:cNvPicPr>
            <a:picLocks noChangeAspect="1"/>
          </p:cNvPicPr>
          <p:nvPr/>
        </p:nvPicPr>
        <p:blipFill>
          <a:blip r:embed="rId4"/>
          <a:stretch>
            <a:fillRect/>
          </a:stretch>
        </p:blipFill>
        <p:spPr>
          <a:xfrm>
            <a:off x="698103" y="1823244"/>
            <a:ext cx="997347" cy="1450182"/>
          </a:xfrm>
          <a:prstGeom prst="rect">
            <a:avLst/>
          </a:prstGeom>
        </p:spPr>
      </p:pic>
      <p:sp>
        <p:nvSpPr>
          <p:cNvPr id="5" name="Text 1"/>
          <p:cNvSpPr/>
          <p:nvPr/>
        </p:nvSpPr>
        <p:spPr>
          <a:xfrm>
            <a:off x="1994595" y="2022674"/>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2"/>
          <p:cNvSpPr/>
          <p:nvPr/>
        </p:nvSpPr>
        <p:spPr>
          <a:xfrm>
            <a:off x="1994594" y="2435622"/>
            <a:ext cx="4927303"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Do EU Directives provide an exception for data mining on copyright-protected works to train AI?</a:t>
            </a:r>
            <a:endParaRPr lang="en-US" sz="1542" dirty="0">
              <a:solidFill>
                <a:prstClr val="black"/>
              </a:solidFill>
              <a:latin typeface="Calibri" panose="020F0502020204030204"/>
            </a:endParaRPr>
          </a:p>
        </p:txBody>
      </p:sp>
      <p:pic>
        <p:nvPicPr>
          <p:cNvPr id="7" name="Image 2" descr="preencoded.png"/>
          <p:cNvPicPr>
            <a:picLocks noChangeAspect="1"/>
          </p:cNvPicPr>
          <p:nvPr/>
        </p:nvPicPr>
        <p:blipFill>
          <a:blip r:embed="rId5"/>
          <a:stretch>
            <a:fillRect/>
          </a:stretch>
        </p:blipFill>
        <p:spPr>
          <a:xfrm>
            <a:off x="698103" y="3273425"/>
            <a:ext cx="997347" cy="1196876"/>
          </a:xfrm>
          <a:prstGeom prst="rect">
            <a:avLst/>
          </a:prstGeom>
        </p:spPr>
      </p:pic>
      <p:sp>
        <p:nvSpPr>
          <p:cNvPr id="8" name="Text 3"/>
          <p:cNvSpPr/>
          <p:nvPr/>
        </p:nvSpPr>
        <p:spPr>
          <a:xfrm>
            <a:off x="1994595" y="347285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9" name="Text 4"/>
          <p:cNvSpPr/>
          <p:nvPr/>
        </p:nvSpPr>
        <p:spPr>
          <a:xfrm>
            <a:off x="1994594" y="3885803"/>
            <a:ext cx="4927303"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Yes</a:t>
            </a:r>
            <a:endParaRPr lang="en-US" sz="1542" dirty="0">
              <a:solidFill>
                <a:prstClr val="black"/>
              </a:solidFill>
              <a:latin typeface="Calibri" panose="020F0502020204030204"/>
            </a:endParaRPr>
          </a:p>
        </p:txBody>
      </p:sp>
      <p:pic>
        <p:nvPicPr>
          <p:cNvPr id="10" name="Image 3" descr="preencoded.png"/>
          <p:cNvPicPr>
            <a:picLocks noChangeAspect="1"/>
          </p:cNvPicPr>
          <p:nvPr/>
        </p:nvPicPr>
        <p:blipFill>
          <a:blip r:embed="rId6"/>
          <a:stretch>
            <a:fillRect/>
          </a:stretch>
        </p:blipFill>
        <p:spPr>
          <a:xfrm>
            <a:off x="698103" y="4470301"/>
            <a:ext cx="997347" cy="1450182"/>
          </a:xfrm>
          <a:prstGeom prst="rect">
            <a:avLst/>
          </a:prstGeom>
        </p:spPr>
      </p:pic>
      <p:sp>
        <p:nvSpPr>
          <p:cNvPr id="11" name="Text 5"/>
          <p:cNvSpPr/>
          <p:nvPr/>
        </p:nvSpPr>
        <p:spPr>
          <a:xfrm>
            <a:off x="1994595" y="4669731"/>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6"/>
          <p:cNvSpPr/>
          <p:nvPr/>
        </p:nvSpPr>
        <p:spPr>
          <a:xfrm>
            <a:off x="1994594" y="5082679"/>
            <a:ext cx="4927303"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The EU's DSM Directive allows "text and data mining" of copyright-protected works, unless owners opt out.</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heckerboard(across)">
                                      <p:cBhvr>
                                        <p:cTn id="10" dur="500"/>
                                        <p:tgtEl>
                                          <p:spTgt spid="8"/>
                                        </p:tgtEl>
                                      </p:cBhvr>
                                    </p:animEffect>
                                  </p:childTnLst>
                                </p:cTn>
                              </p:par>
                              <p:par>
                                <p:cTn id="11" presetID="5" presetClass="entr" presetSubtype="1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checkerboard(across)">
                                      <p:cBhvr>
                                        <p:cTn id="13" dur="500"/>
                                        <p:tgtEl>
                                          <p:spTgt spid="10"/>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checkerboard(across)">
                                      <p:cBhvr>
                                        <p:cTn id="16" dur="500"/>
                                        <p:tgtEl>
                                          <p:spTgt spid="11"/>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checkerboard(across)">
                                      <p:cBhvr>
                                        <p:cTn id="19" dur="500"/>
                                        <p:tgtEl>
                                          <p:spTgt spid="9"/>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checkerboard(across)">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98104" y="711101"/>
            <a:ext cx="5311676"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Disclosure Best Practices</a:t>
            </a:r>
            <a:endParaRPr lang="en-US" sz="3667" dirty="0">
              <a:solidFill>
                <a:prstClr val="black"/>
              </a:solidFill>
              <a:latin typeface="Calibri" panose="020F0502020204030204"/>
            </a:endParaRPr>
          </a:p>
        </p:txBody>
      </p:sp>
      <p:pic>
        <p:nvPicPr>
          <p:cNvPr id="3" name="Image 0" descr="preencoded.png"/>
          <p:cNvPicPr>
            <a:picLocks noChangeAspect="1"/>
          </p:cNvPicPr>
          <p:nvPr/>
        </p:nvPicPr>
        <p:blipFill>
          <a:blip r:embed="rId3"/>
          <a:stretch>
            <a:fillRect/>
          </a:stretch>
        </p:blipFill>
        <p:spPr>
          <a:xfrm>
            <a:off x="2506366" y="1696740"/>
            <a:ext cx="1781274" cy="1450182"/>
          </a:xfrm>
          <a:prstGeom prst="rect">
            <a:avLst/>
          </a:prstGeom>
        </p:spPr>
      </p:pic>
      <p:pic>
        <p:nvPicPr>
          <p:cNvPr id="4" name="Image 1" descr="preencoded.png"/>
          <p:cNvPicPr>
            <a:picLocks noChangeAspect="1"/>
          </p:cNvPicPr>
          <p:nvPr/>
        </p:nvPicPr>
        <p:blipFill>
          <a:blip r:embed="rId4"/>
          <a:stretch>
            <a:fillRect/>
          </a:stretch>
        </p:blipFill>
        <p:spPr>
          <a:xfrm>
            <a:off x="3256657" y="2434035"/>
            <a:ext cx="280492" cy="350639"/>
          </a:xfrm>
          <a:prstGeom prst="rect">
            <a:avLst/>
          </a:prstGeom>
        </p:spPr>
      </p:pic>
      <p:sp>
        <p:nvSpPr>
          <p:cNvPr id="5" name="Text 1"/>
          <p:cNvSpPr/>
          <p:nvPr/>
        </p:nvSpPr>
        <p:spPr>
          <a:xfrm>
            <a:off x="4487069" y="2055714"/>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2"/>
          <p:cNvSpPr/>
          <p:nvPr/>
        </p:nvSpPr>
        <p:spPr>
          <a:xfrm>
            <a:off x="4487069" y="2468662"/>
            <a:ext cx="5441851"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Should developers disclose when code was generated by AI tools?</a:t>
            </a:r>
            <a:endParaRPr lang="en-US" sz="1542" dirty="0">
              <a:solidFill>
                <a:prstClr val="black"/>
              </a:solidFill>
              <a:latin typeface="Calibri" panose="020F0502020204030204"/>
            </a:endParaRPr>
          </a:p>
        </p:txBody>
      </p:sp>
      <p:sp>
        <p:nvSpPr>
          <p:cNvPr id="7" name="Shape 3"/>
          <p:cNvSpPr/>
          <p:nvPr/>
        </p:nvSpPr>
        <p:spPr>
          <a:xfrm>
            <a:off x="4337447" y="3159125"/>
            <a:ext cx="7106643" cy="12700"/>
          </a:xfrm>
          <a:prstGeom prst="roundRect">
            <a:avLst>
              <a:gd name="adj" fmla="val 659712"/>
            </a:avLst>
          </a:prstGeom>
          <a:solidFill>
            <a:srgbClr val="D6BADD"/>
          </a:solidFill>
          <a:ln/>
        </p:spPr>
        <p:txBody>
          <a:bodyPr/>
          <a:lstStyle/>
          <a:p>
            <a:pPr defTabSz="761970"/>
            <a:endParaRPr lang="en-US" sz="1500">
              <a:solidFill>
                <a:prstClr val="black"/>
              </a:solidFill>
              <a:latin typeface="Calibri" panose="020F0502020204030204"/>
            </a:endParaRPr>
          </a:p>
        </p:txBody>
      </p:sp>
      <p:pic>
        <p:nvPicPr>
          <p:cNvPr id="8" name="Image 2" descr="preencoded.png"/>
          <p:cNvPicPr>
            <a:picLocks noChangeAspect="1"/>
          </p:cNvPicPr>
          <p:nvPr/>
        </p:nvPicPr>
        <p:blipFill>
          <a:blip r:embed="rId5"/>
          <a:stretch>
            <a:fillRect/>
          </a:stretch>
        </p:blipFill>
        <p:spPr>
          <a:xfrm>
            <a:off x="1615679" y="3196729"/>
            <a:ext cx="3562548" cy="1450182"/>
          </a:xfrm>
          <a:prstGeom prst="rect">
            <a:avLst/>
          </a:prstGeom>
        </p:spPr>
      </p:pic>
      <p:pic>
        <p:nvPicPr>
          <p:cNvPr id="9" name="Image 3" descr="preencoded.png"/>
          <p:cNvPicPr>
            <a:picLocks noChangeAspect="1"/>
          </p:cNvPicPr>
          <p:nvPr/>
        </p:nvPicPr>
        <p:blipFill>
          <a:blip r:embed="rId6"/>
          <a:stretch>
            <a:fillRect/>
          </a:stretch>
        </p:blipFill>
        <p:spPr>
          <a:xfrm>
            <a:off x="3256657" y="3746501"/>
            <a:ext cx="280492" cy="350639"/>
          </a:xfrm>
          <a:prstGeom prst="rect">
            <a:avLst/>
          </a:prstGeom>
        </p:spPr>
      </p:pic>
      <p:sp>
        <p:nvSpPr>
          <p:cNvPr id="10" name="Text 4"/>
          <p:cNvSpPr/>
          <p:nvPr/>
        </p:nvSpPr>
        <p:spPr>
          <a:xfrm>
            <a:off x="5377656" y="3555703"/>
            <a:ext cx="804565"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11" name="Text 5"/>
          <p:cNvSpPr/>
          <p:nvPr/>
        </p:nvSpPr>
        <p:spPr>
          <a:xfrm>
            <a:off x="5377656" y="3968651"/>
            <a:ext cx="804565"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Yes</a:t>
            </a:r>
            <a:endParaRPr lang="en-US" sz="1542" dirty="0">
              <a:solidFill>
                <a:prstClr val="black"/>
              </a:solidFill>
              <a:latin typeface="Calibri" panose="020F0502020204030204"/>
            </a:endParaRPr>
          </a:p>
        </p:txBody>
      </p:sp>
      <p:sp>
        <p:nvSpPr>
          <p:cNvPr id="12" name="Shape 6"/>
          <p:cNvSpPr/>
          <p:nvPr/>
        </p:nvSpPr>
        <p:spPr>
          <a:xfrm>
            <a:off x="5228034" y="4659114"/>
            <a:ext cx="6216055" cy="12700"/>
          </a:xfrm>
          <a:prstGeom prst="roundRect">
            <a:avLst>
              <a:gd name="adj" fmla="val 659712"/>
            </a:avLst>
          </a:prstGeom>
          <a:solidFill>
            <a:srgbClr val="D6BADD"/>
          </a:solidFill>
          <a:ln/>
        </p:spPr>
        <p:txBody>
          <a:bodyPr/>
          <a:lstStyle/>
          <a:p>
            <a:pPr defTabSz="761970"/>
            <a:endParaRPr lang="en-US" sz="1500">
              <a:solidFill>
                <a:prstClr val="black"/>
              </a:solidFill>
              <a:latin typeface="Calibri" panose="020F0502020204030204"/>
            </a:endParaRPr>
          </a:p>
        </p:txBody>
      </p:sp>
      <p:pic>
        <p:nvPicPr>
          <p:cNvPr id="13" name="Image 4" descr="preencoded.png"/>
          <p:cNvPicPr>
            <a:picLocks noChangeAspect="1"/>
          </p:cNvPicPr>
          <p:nvPr/>
        </p:nvPicPr>
        <p:blipFill>
          <a:blip r:embed="rId7"/>
          <a:stretch>
            <a:fillRect/>
          </a:stretch>
        </p:blipFill>
        <p:spPr>
          <a:xfrm>
            <a:off x="725091" y="4696718"/>
            <a:ext cx="5343823" cy="1450182"/>
          </a:xfrm>
          <a:prstGeom prst="rect">
            <a:avLst/>
          </a:prstGeom>
        </p:spPr>
      </p:pic>
      <p:pic>
        <p:nvPicPr>
          <p:cNvPr id="14" name="Image 5" descr="preencoded.png"/>
          <p:cNvPicPr>
            <a:picLocks noChangeAspect="1"/>
          </p:cNvPicPr>
          <p:nvPr/>
        </p:nvPicPr>
        <p:blipFill>
          <a:blip r:embed="rId8"/>
          <a:stretch>
            <a:fillRect/>
          </a:stretch>
        </p:blipFill>
        <p:spPr>
          <a:xfrm>
            <a:off x="3256756" y="5246490"/>
            <a:ext cx="280492" cy="350639"/>
          </a:xfrm>
          <a:prstGeom prst="rect">
            <a:avLst/>
          </a:prstGeom>
        </p:spPr>
      </p:pic>
      <p:sp>
        <p:nvSpPr>
          <p:cNvPr id="15" name="Text 7"/>
          <p:cNvSpPr/>
          <p:nvPr/>
        </p:nvSpPr>
        <p:spPr>
          <a:xfrm>
            <a:off x="6268344" y="4896148"/>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6" name="Text 8"/>
          <p:cNvSpPr/>
          <p:nvPr/>
        </p:nvSpPr>
        <p:spPr>
          <a:xfrm>
            <a:off x="6268344" y="5309096"/>
            <a:ext cx="5026124"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Disclosure ensures legal compliance and protects against unintentional IP infringement.</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by="(-#ppt_w*2)" calcmode="lin" valueType="num">
                                      <p:cBhvr rctx="PPT">
                                        <p:cTn id="7" dur="500" autoRev="1" fill="hold">
                                          <p:stCondLst>
                                            <p:cond delay="0"/>
                                          </p:stCondLst>
                                        </p:cTn>
                                        <p:tgtEl>
                                          <p:spTgt spid="10"/>
                                        </p:tgtEl>
                                        <p:attrNameLst>
                                          <p:attrName>ppt_w</p:attrName>
                                        </p:attrNameLst>
                                      </p:cBhvr>
                                    </p:anim>
                                    <p:anim by="(#ppt_w*0.50)" calcmode="lin" valueType="num">
                                      <p:cBhvr>
                                        <p:cTn id="8" dur="500" decel="50000" autoRev="1" fill="hold">
                                          <p:stCondLst>
                                            <p:cond delay="0"/>
                                          </p:stCondLst>
                                        </p:cTn>
                                        <p:tgtEl>
                                          <p:spTgt spid="10"/>
                                        </p:tgtEl>
                                        <p:attrNameLst>
                                          <p:attrName>ppt_x</p:attrName>
                                        </p:attrNameLst>
                                      </p:cBhvr>
                                    </p:anim>
                                    <p:anim from="(-#ppt_h/2)" to="(#ppt_y)" calcmode="lin" valueType="num">
                                      <p:cBhvr>
                                        <p:cTn id="9" dur="1000" fill="hold">
                                          <p:stCondLst>
                                            <p:cond delay="0"/>
                                          </p:stCondLst>
                                        </p:cTn>
                                        <p:tgtEl>
                                          <p:spTgt spid="10"/>
                                        </p:tgtEl>
                                        <p:attrNameLst>
                                          <p:attrName>ppt_y</p:attrName>
                                        </p:attrNameLst>
                                      </p:cBhvr>
                                    </p:anim>
                                    <p:animRot by="21600000">
                                      <p:cBhvr>
                                        <p:cTn id="10" dur="1000" fill="hold">
                                          <p:stCondLst>
                                            <p:cond delay="0"/>
                                          </p:stCondLst>
                                        </p:cTn>
                                        <p:tgtEl>
                                          <p:spTgt spid="10"/>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by="(-#ppt_w*2)" calcmode="lin" valueType="num">
                                      <p:cBhvr rctx="PPT">
                                        <p:cTn id="13" dur="500" autoRev="1" fill="hold">
                                          <p:stCondLst>
                                            <p:cond delay="0"/>
                                          </p:stCondLst>
                                        </p:cTn>
                                        <p:tgtEl>
                                          <p:spTgt spid="11"/>
                                        </p:tgtEl>
                                        <p:attrNameLst>
                                          <p:attrName>ppt_w</p:attrName>
                                        </p:attrNameLst>
                                      </p:cBhvr>
                                    </p:anim>
                                    <p:anim by="(#ppt_w*0.50)" calcmode="lin" valueType="num">
                                      <p:cBhvr>
                                        <p:cTn id="14" dur="500" decel="50000" autoRev="1" fill="hold">
                                          <p:stCondLst>
                                            <p:cond delay="0"/>
                                          </p:stCondLst>
                                        </p:cTn>
                                        <p:tgtEl>
                                          <p:spTgt spid="11"/>
                                        </p:tgtEl>
                                        <p:attrNameLst>
                                          <p:attrName>ppt_x</p:attrName>
                                        </p:attrNameLst>
                                      </p:cBhvr>
                                    </p:anim>
                                    <p:anim from="(-#ppt_h/2)" to="(#ppt_y)" calcmode="lin" valueType="num">
                                      <p:cBhvr>
                                        <p:cTn id="15" dur="1000" fill="hold">
                                          <p:stCondLst>
                                            <p:cond delay="0"/>
                                          </p:stCondLst>
                                        </p:cTn>
                                        <p:tgtEl>
                                          <p:spTgt spid="11"/>
                                        </p:tgtEl>
                                        <p:attrNameLst>
                                          <p:attrName>ppt_y</p:attrName>
                                        </p:attrNameLst>
                                      </p:cBhvr>
                                    </p:anim>
                                    <p:animRot by="21600000">
                                      <p:cBhvr>
                                        <p:cTn id="16" dur="1000" fill="hold">
                                          <p:stCondLst>
                                            <p:cond delay="0"/>
                                          </p:stCondLst>
                                        </p:cTn>
                                        <p:tgtEl>
                                          <p:spTgt spid="11"/>
                                        </p:tgtEl>
                                        <p:attrNameLst>
                                          <p:attrName>r</p:attrName>
                                        </p:attrNameLst>
                                      </p:cBhvr>
                                    </p:animRot>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15"/>
                                        </p:tgtEl>
                                        <p:attrNameLst>
                                          <p:attrName>style.visibility</p:attrName>
                                        </p:attrNameLst>
                                      </p:cBhvr>
                                      <p:to>
                                        <p:strVal val="visible"/>
                                      </p:to>
                                    </p:set>
                                    <p:anim by="(-#ppt_w*2)" calcmode="lin" valueType="num">
                                      <p:cBhvr rctx="PPT">
                                        <p:cTn id="19" dur="500" autoRev="1" fill="hold">
                                          <p:stCondLst>
                                            <p:cond delay="0"/>
                                          </p:stCondLst>
                                        </p:cTn>
                                        <p:tgtEl>
                                          <p:spTgt spid="15"/>
                                        </p:tgtEl>
                                        <p:attrNameLst>
                                          <p:attrName>ppt_w</p:attrName>
                                        </p:attrNameLst>
                                      </p:cBhvr>
                                    </p:anim>
                                    <p:anim by="(#ppt_w*0.50)" calcmode="lin" valueType="num">
                                      <p:cBhvr>
                                        <p:cTn id="20" dur="500" decel="50000" autoRev="1" fill="hold">
                                          <p:stCondLst>
                                            <p:cond delay="0"/>
                                          </p:stCondLst>
                                        </p:cTn>
                                        <p:tgtEl>
                                          <p:spTgt spid="15"/>
                                        </p:tgtEl>
                                        <p:attrNameLst>
                                          <p:attrName>ppt_x</p:attrName>
                                        </p:attrNameLst>
                                      </p:cBhvr>
                                    </p:anim>
                                    <p:anim from="(-#ppt_h/2)" to="(#ppt_y)" calcmode="lin" valueType="num">
                                      <p:cBhvr>
                                        <p:cTn id="21" dur="1000" fill="hold">
                                          <p:stCondLst>
                                            <p:cond delay="0"/>
                                          </p:stCondLst>
                                        </p:cTn>
                                        <p:tgtEl>
                                          <p:spTgt spid="15"/>
                                        </p:tgtEl>
                                        <p:attrNameLst>
                                          <p:attrName>ppt_y</p:attrName>
                                        </p:attrNameLst>
                                      </p:cBhvr>
                                    </p:anim>
                                    <p:animRot by="21600000">
                                      <p:cBhvr>
                                        <p:cTn id="22" dur="1000" fill="hold">
                                          <p:stCondLst>
                                            <p:cond delay="0"/>
                                          </p:stCondLst>
                                        </p:cTn>
                                        <p:tgtEl>
                                          <p:spTgt spid="15"/>
                                        </p:tgtEl>
                                        <p:attrNameLst>
                                          <p:attrName>r</p:attrName>
                                        </p:attrNameLst>
                                      </p:cBhvr>
                                    </p:animRot>
                                  </p:childTnLst>
                                </p:cTn>
                              </p:par>
                              <p:par>
                                <p:cTn id="23" presetID="56" presetClass="entr" presetSubtype="0" fill="hold" grpId="0" nodeType="with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by="(-#ppt_w*2)" calcmode="lin" valueType="num">
                                      <p:cBhvr rctx="PPT">
                                        <p:cTn id="25" dur="500" autoRev="1" fill="hold">
                                          <p:stCondLst>
                                            <p:cond delay="0"/>
                                          </p:stCondLst>
                                        </p:cTn>
                                        <p:tgtEl>
                                          <p:spTgt spid="16"/>
                                        </p:tgtEl>
                                        <p:attrNameLst>
                                          <p:attrName>ppt_w</p:attrName>
                                        </p:attrNameLst>
                                      </p:cBhvr>
                                    </p:anim>
                                    <p:anim by="(#ppt_w*0.50)" calcmode="lin" valueType="num">
                                      <p:cBhvr>
                                        <p:cTn id="26" dur="500" decel="50000" autoRev="1" fill="hold">
                                          <p:stCondLst>
                                            <p:cond delay="0"/>
                                          </p:stCondLst>
                                        </p:cTn>
                                        <p:tgtEl>
                                          <p:spTgt spid="16"/>
                                        </p:tgtEl>
                                        <p:attrNameLst>
                                          <p:attrName>ppt_x</p:attrName>
                                        </p:attrNameLst>
                                      </p:cBhvr>
                                    </p:anim>
                                    <p:anim from="(-#ppt_h/2)" to="(#ppt_y)" calcmode="lin" valueType="num">
                                      <p:cBhvr>
                                        <p:cTn id="27" dur="1000" fill="hold">
                                          <p:stCondLst>
                                            <p:cond delay="0"/>
                                          </p:stCondLst>
                                        </p:cTn>
                                        <p:tgtEl>
                                          <p:spTgt spid="16"/>
                                        </p:tgtEl>
                                        <p:attrNameLst>
                                          <p:attrName>ppt_y</p:attrName>
                                        </p:attrNameLst>
                                      </p:cBhvr>
                                    </p:anim>
                                    <p:animRot by="21600000">
                                      <p:cBhvr>
                                        <p:cTn id="28" dur="1000" fill="hold">
                                          <p:stCondLst>
                                            <p:cond delay="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70103" y="1269505"/>
            <a:ext cx="4693742"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License Compliance</a:t>
            </a:r>
            <a:endParaRPr lang="en-US" sz="3667" dirty="0">
              <a:solidFill>
                <a:prstClr val="black"/>
              </a:solidFill>
              <a:latin typeface="Calibri" panose="020F0502020204030204"/>
            </a:endParaRPr>
          </a:p>
        </p:txBody>
      </p:sp>
      <p:sp>
        <p:nvSpPr>
          <p:cNvPr id="4" name="Shape 1"/>
          <p:cNvSpPr/>
          <p:nvPr/>
        </p:nvSpPr>
        <p:spPr>
          <a:xfrm>
            <a:off x="5270104" y="2155329"/>
            <a:ext cx="149523" cy="1051322"/>
          </a:xfrm>
          <a:prstGeom prst="roundRect">
            <a:avLst>
              <a:gd name="adj" fmla="val 56034"/>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5" name="Text 2"/>
          <p:cNvSpPr/>
          <p:nvPr/>
        </p:nvSpPr>
        <p:spPr>
          <a:xfrm>
            <a:off x="5718770" y="2155330"/>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3"/>
          <p:cNvSpPr/>
          <p:nvPr/>
        </p:nvSpPr>
        <p:spPr>
          <a:xfrm>
            <a:off x="5718770" y="2568278"/>
            <a:ext cx="5775127"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Is it safe to use AI-generated code in projects without license scanning?</a:t>
            </a:r>
            <a:endParaRPr lang="en-US" sz="1542" dirty="0">
              <a:solidFill>
                <a:prstClr val="black"/>
              </a:solidFill>
              <a:latin typeface="Calibri" panose="020F0502020204030204"/>
            </a:endParaRPr>
          </a:p>
        </p:txBody>
      </p:sp>
      <p:sp>
        <p:nvSpPr>
          <p:cNvPr id="7" name="Shape 4"/>
          <p:cNvSpPr/>
          <p:nvPr/>
        </p:nvSpPr>
        <p:spPr>
          <a:xfrm>
            <a:off x="5569248" y="3406081"/>
            <a:ext cx="149523" cy="732135"/>
          </a:xfrm>
          <a:prstGeom prst="roundRect">
            <a:avLst>
              <a:gd name="adj" fmla="val 56034"/>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8" name="Text 5"/>
          <p:cNvSpPr/>
          <p:nvPr/>
        </p:nvSpPr>
        <p:spPr>
          <a:xfrm>
            <a:off x="6017915" y="3406081"/>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9" name="Text 6"/>
          <p:cNvSpPr/>
          <p:nvPr/>
        </p:nvSpPr>
        <p:spPr>
          <a:xfrm>
            <a:off x="6017915" y="3819029"/>
            <a:ext cx="5475982"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No</a:t>
            </a:r>
            <a:endParaRPr lang="en-US" sz="1542" dirty="0">
              <a:solidFill>
                <a:prstClr val="black"/>
              </a:solidFill>
              <a:latin typeface="Calibri" panose="020F0502020204030204"/>
            </a:endParaRPr>
          </a:p>
        </p:txBody>
      </p:sp>
      <p:sp>
        <p:nvSpPr>
          <p:cNvPr id="10" name="Shape 7"/>
          <p:cNvSpPr/>
          <p:nvPr/>
        </p:nvSpPr>
        <p:spPr>
          <a:xfrm>
            <a:off x="5868492" y="4337645"/>
            <a:ext cx="149523" cy="1051322"/>
          </a:xfrm>
          <a:prstGeom prst="roundRect">
            <a:avLst>
              <a:gd name="adj" fmla="val 56034"/>
            </a:avLst>
          </a:prstGeom>
          <a:solidFill>
            <a:srgbClr val="F0D4F7"/>
          </a:solidFill>
          <a:ln w="7620">
            <a:solidFill>
              <a:srgbClr val="D6BADD"/>
            </a:solidFill>
            <a:prstDash val="solid"/>
          </a:ln>
        </p:spPr>
        <p:txBody>
          <a:bodyPr/>
          <a:lstStyle/>
          <a:p>
            <a:pPr defTabSz="761970"/>
            <a:endParaRPr lang="en-US" sz="1500">
              <a:solidFill>
                <a:prstClr val="black"/>
              </a:solidFill>
              <a:latin typeface="Calibri" panose="020F0502020204030204"/>
            </a:endParaRPr>
          </a:p>
        </p:txBody>
      </p:sp>
      <p:sp>
        <p:nvSpPr>
          <p:cNvPr id="11" name="Text 8"/>
          <p:cNvSpPr/>
          <p:nvPr/>
        </p:nvSpPr>
        <p:spPr>
          <a:xfrm>
            <a:off x="6317159" y="433764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9"/>
          <p:cNvSpPr/>
          <p:nvPr/>
        </p:nvSpPr>
        <p:spPr>
          <a:xfrm>
            <a:off x="6317159" y="4750594"/>
            <a:ext cx="5176738"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AI tools risk generating code that resembles existing libraries under restrictive licenses.</a:t>
            </a:r>
            <a:endParaRPr lang="en-US" sz="1542"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style.rotation</p:attrName>
                                        </p:attrNameLst>
                                      </p:cBhvr>
                                      <p:tavLst>
                                        <p:tav tm="0">
                                          <p:val>
                                            <p:fltVal val="720"/>
                                          </p:val>
                                        </p:tav>
                                        <p:tav tm="100000">
                                          <p:val>
                                            <p:fltVal val="0"/>
                                          </p:val>
                                        </p:tav>
                                      </p:tavLst>
                                    </p:anim>
                                    <p:anim calcmode="lin" valueType="num">
                                      <p:cBhvr>
                                        <p:cTn id="9" dur="2000" fill="hold"/>
                                        <p:tgtEl>
                                          <p:spTgt spid="7"/>
                                        </p:tgtEl>
                                        <p:attrNameLst>
                                          <p:attrName>ppt_h</p:attrName>
                                        </p:attrNameLst>
                                      </p:cBhvr>
                                      <p:tavLst>
                                        <p:tav tm="0">
                                          <p:val>
                                            <p:fltVal val="0"/>
                                          </p:val>
                                        </p:tav>
                                        <p:tav tm="100000">
                                          <p:val>
                                            <p:strVal val="#ppt_h"/>
                                          </p:val>
                                        </p:tav>
                                      </p:tavLst>
                                    </p:anim>
                                    <p:anim calcmode="lin" valueType="num">
                                      <p:cBhvr>
                                        <p:cTn id="10" dur="2000" fill="hold"/>
                                        <p:tgtEl>
                                          <p:spTgt spid="7"/>
                                        </p:tgtEl>
                                        <p:attrNameLst>
                                          <p:attrName>ppt_w</p:attrName>
                                        </p:attrNameLst>
                                      </p:cBhvr>
                                      <p:tavLst>
                                        <p:tav tm="0">
                                          <p:val>
                                            <p:fltVal val="0"/>
                                          </p:val>
                                        </p:tav>
                                        <p:tav tm="100000">
                                          <p:val>
                                            <p:strVal val="#ppt_w"/>
                                          </p:val>
                                        </p:tav>
                                      </p:tavLst>
                                    </p:anim>
                                  </p:childTnLst>
                                </p:cTn>
                              </p:par>
                              <p:par>
                                <p:cTn id="11" presetID="35"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0"/>
                                        <p:tgtEl>
                                          <p:spTgt spid="8"/>
                                        </p:tgtEl>
                                      </p:cBhvr>
                                    </p:animEffect>
                                    <p:anim calcmode="lin" valueType="num">
                                      <p:cBhvr>
                                        <p:cTn id="14" dur="2000" fill="hold"/>
                                        <p:tgtEl>
                                          <p:spTgt spid="8"/>
                                        </p:tgtEl>
                                        <p:attrNameLst>
                                          <p:attrName>style.rotation</p:attrName>
                                        </p:attrNameLst>
                                      </p:cBhvr>
                                      <p:tavLst>
                                        <p:tav tm="0">
                                          <p:val>
                                            <p:fltVal val="720"/>
                                          </p:val>
                                        </p:tav>
                                        <p:tav tm="100000">
                                          <p:val>
                                            <p:fltVal val="0"/>
                                          </p:val>
                                        </p:tav>
                                      </p:tavLst>
                                    </p:anim>
                                    <p:anim calcmode="lin" valueType="num">
                                      <p:cBhvr>
                                        <p:cTn id="15" dur="2000" fill="hold"/>
                                        <p:tgtEl>
                                          <p:spTgt spid="8"/>
                                        </p:tgtEl>
                                        <p:attrNameLst>
                                          <p:attrName>ppt_h</p:attrName>
                                        </p:attrNameLst>
                                      </p:cBhvr>
                                      <p:tavLst>
                                        <p:tav tm="0">
                                          <p:val>
                                            <p:fltVal val="0"/>
                                          </p:val>
                                        </p:tav>
                                        <p:tav tm="100000">
                                          <p:val>
                                            <p:strVal val="#ppt_h"/>
                                          </p:val>
                                        </p:tav>
                                      </p:tavLst>
                                    </p:anim>
                                    <p:anim calcmode="lin" valueType="num">
                                      <p:cBhvr>
                                        <p:cTn id="16" dur="2000" fill="hold"/>
                                        <p:tgtEl>
                                          <p:spTgt spid="8"/>
                                        </p:tgtEl>
                                        <p:attrNameLst>
                                          <p:attrName>ppt_w</p:attrName>
                                        </p:attrNameLst>
                                      </p:cBhvr>
                                      <p:tavLst>
                                        <p:tav tm="0">
                                          <p:val>
                                            <p:fltVal val="0"/>
                                          </p:val>
                                        </p:tav>
                                        <p:tav tm="100000">
                                          <p:val>
                                            <p:strVal val="#ppt_w"/>
                                          </p:val>
                                        </p:tav>
                                      </p:tavLst>
                                    </p:anim>
                                  </p:childTnLst>
                                </p:cTn>
                              </p:par>
                              <p:par>
                                <p:cTn id="17" presetID="35"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2000"/>
                                        <p:tgtEl>
                                          <p:spTgt spid="9"/>
                                        </p:tgtEl>
                                      </p:cBhvr>
                                    </p:animEffect>
                                    <p:anim calcmode="lin" valueType="num">
                                      <p:cBhvr>
                                        <p:cTn id="20" dur="2000" fill="hold"/>
                                        <p:tgtEl>
                                          <p:spTgt spid="9"/>
                                        </p:tgtEl>
                                        <p:attrNameLst>
                                          <p:attrName>style.rotation</p:attrName>
                                        </p:attrNameLst>
                                      </p:cBhvr>
                                      <p:tavLst>
                                        <p:tav tm="0">
                                          <p:val>
                                            <p:fltVal val="720"/>
                                          </p:val>
                                        </p:tav>
                                        <p:tav tm="100000">
                                          <p:val>
                                            <p:fltVal val="0"/>
                                          </p:val>
                                        </p:tav>
                                      </p:tavLst>
                                    </p:anim>
                                    <p:anim calcmode="lin" valueType="num">
                                      <p:cBhvr>
                                        <p:cTn id="21" dur="2000" fill="hold"/>
                                        <p:tgtEl>
                                          <p:spTgt spid="9"/>
                                        </p:tgtEl>
                                        <p:attrNameLst>
                                          <p:attrName>ppt_h</p:attrName>
                                        </p:attrNameLst>
                                      </p:cBhvr>
                                      <p:tavLst>
                                        <p:tav tm="0">
                                          <p:val>
                                            <p:fltVal val="0"/>
                                          </p:val>
                                        </p:tav>
                                        <p:tav tm="100000">
                                          <p:val>
                                            <p:strVal val="#ppt_h"/>
                                          </p:val>
                                        </p:tav>
                                      </p:tavLst>
                                    </p:anim>
                                    <p:anim calcmode="lin" valueType="num">
                                      <p:cBhvr>
                                        <p:cTn id="22" dur="2000" fill="hold"/>
                                        <p:tgtEl>
                                          <p:spTgt spid="9"/>
                                        </p:tgtEl>
                                        <p:attrNameLst>
                                          <p:attrName>ppt_w</p:attrName>
                                        </p:attrNameLst>
                                      </p:cBhvr>
                                      <p:tavLst>
                                        <p:tav tm="0">
                                          <p:val>
                                            <p:fltVal val="0"/>
                                          </p:val>
                                        </p:tav>
                                        <p:tav tm="100000">
                                          <p:val>
                                            <p:strVal val="#ppt_w"/>
                                          </p:val>
                                        </p:tav>
                                      </p:tavLst>
                                    </p:anim>
                                  </p:childTnLst>
                                </p:cTn>
                              </p:par>
                              <p:par>
                                <p:cTn id="23" presetID="35"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2000"/>
                                        <p:tgtEl>
                                          <p:spTgt spid="10"/>
                                        </p:tgtEl>
                                      </p:cBhvr>
                                    </p:animEffect>
                                    <p:anim calcmode="lin" valueType="num">
                                      <p:cBhvr>
                                        <p:cTn id="26" dur="2000" fill="hold"/>
                                        <p:tgtEl>
                                          <p:spTgt spid="10"/>
                                        </p:tgtEl>
                                        <p:attrNameLst>
                                          <p:attrName>style.rotation</p:attrName>
                                        </p:attrNameLst>
                                      </p:cBhvr>
                                      <p:tavLst>
                                        <p:tav tm="0">
                                          <p:val>
                                            <p:fltVal val="720"/>
                                          </p:val>
                                        </p:tav>
                                        <p:tav tm="100000">
                                          <p:val>
                                            <p:fltVal val="0"/>
                                          </p:val>
                                        </p:tav>
                                      </p:tavLst>
                                    </p:anim>
                                    <p:anim calcmode="lin" valueType="num">
                                      <p:cBhvr>
                                        <p:cTn id="27" dur="2000" fill="hold"/>
                                        <p:tgtEl>
                                          <p:spTgt spid="10"/>
                                        </p:tgtEl>
                                        <p:attrNameLst>
                                          <p:attrName>ppt_h</p:attrName>
                                        </p:attrNameLst>
                                      </p:cBhvr>
                                      <p:tavLst>
                                        <p:tav tm="0">
                                          <p:val>
                                            <p:fltVal val="0"/>
                                          </p:val>
                                        </p:tav>
                                        <p:tav tm="100000">
                                          <p:val>
                                            <p:strVal val="#ppt_h"/>
                                          </p:val>
                                        </p:tav>
                                      </p:tavLst>
                                    </p:anim>
                                    <p:anim calcmode="lin" valueType="num">
                                      <p:cBhvr>
                                        <p:cTn id="28" dur="2000" fill="hold"/>
                                        <p:tgtEl>
                                          <p:spTgt spid="10"/>
                                        </p:tgtEl>
                                        <p:attrNameLst>
                                          <p:attrName>ppt_w</p:attrName>
                                        </p:attrNameLst>
                                      </p:cBhvr>
                                      <p:tavLst>
                                        <p:tav tm="0">
                                          <p:val>
                                            <p:fltVal val="0"/>
                                          </p:val>
                                        </p:tav>
                                        <p:tav tm="100000">
                                          <p:val>
                                            <p:strVal val="#ppt_w"/>
                                          </p:val>
                                        </p:tav>
                                      </p:tavLst>
                                    </p:anim>
                                  </p:childTnLst>
                                </p:cTn>
                              </p:par>
                              <p:par>
                                <p:cTn id="29" presetID="35"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2000"/>
                                        <p:tgtEl>
                                          <p:spTgt spid="11"/>
                                        </p:tgtEl>
                                      </p:cBhvr>
                                    </p:animEffect>
                                    <p:anim calcmode="lin" valueType="num">
                                      <p:cBhvr>
                                        <p:cTn id="32" dur="2000" fill="hold"/>
                                        <p:tgtEl>
                                          <p:spTgt spid="11"/>
                                        </p:tgtEl>
                                        <p:attrNameLst>
                                          <p:attrName>style.rotation</p:attrName>
                                        </p:attrNameLst>
                                      </p:cBhvr>
                                      <p:tavLst>
                                        <p:tav tm="0">
                                          <p:val>
                                            <p:fltVal val="720"/>
                                          </p:val>
                                        </p:tav>
                                        <p:tav tm="100000">
                                          <p:val>
                                            <p:fltVal val="0"/>
                                          </p:val>
                                        </p:tav>
                                      </p:tavLst>
                                    </p:anim>
                                    <p:anim calcmode="lin" valueType="num">
                                      <p:cBhvr>
                                        <p:cTn id="33" dur="2000" fill="hold"/>
                                        <p:tgtEl>
                                          <p:spTgt spid="11"/>
                                        </p:tgtEl>
                                        <p:attrNameLst>
                                          <p:attrName>ppt_h</p:attrName>
                                        </p:attrNameLst>
                                      </p:cBhvr>
                                      <p:tavLst>
                                        <p:tav tm="0">
                                          <p:val>
                                            <p:fltVal val="0"/>
                                          </p:val>
                                        </p:tav>
                                        <p:tav tm="100000">
                                          <p:val>
                                            <p:strVal val="#ppt_h"/>
                                          </p:val>
                                        </p:tav>
                                      </p:tavLst>
                                    </p:anim>
                                    <p:anim calcmode="lin" valueType="num">
                                      <p:cBhvr>
                                        <p:cTn id="34" dur="2000" fill="hold"/>
                                        <p:tgtEl>
                                          <p:spTgt spid="11"/>
                                        </p:tgtEl>
                                        <p:attrNameLst>
                                          <p:attrName>ppt_w</p:attrName>
                                        </p:attrNameLst>
                                      </p:cBhvr>
                                      <p:tavLst>
                                        <p:tav tm="0">
                                          <p:val>
                                            <p:fltVal val="0"/>
                                          </p:val>
                                        </p:tav>
                                        <p:tav tm="100000">
                                          <p:val>
                                            <p:strVal val="#ppt_w"/>
                                          </p:val>
                                        </p:tav>
                                      </p:tavLst>
                                    </p:anim>
                                  </p:childTnLst>
                                </p:cTn>
                              </p:par>
                              <p:par>
                                <p:cTn id="35" presetID="35"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2000"/>
                                        <p:tgtEl>
                                          <p:spTgt spid="12"/>
                                        </p:tgtEl>
                                      </p:cBhvr>
                                    </p:animEffect>
                                    <p:anim calcmode="lin" valueType="num">
                                      <p:cBhvr>
                                        <p:cTn id="38" dur="2000" fill="hold"/>
                                        <p:tgtEl>
                                          <p:spTgt spid="12"/>
                                        </p:tgtEl>
                                        <p:attrNameLst>
                                          <p:attrName>style.rotation</p:attrName>
                                        </p:attrNameLst>
                                      </p:cBhvr>
                                      <p:tavLst>
                                        <p:tav tm="0">
                                          <p:val>
                                            <p:fltVal val="720"/>
                                          </p:val>
                                        </p:tav>
                                        <p:tav tm="100000">
                                          <p:val>
                                            <p:fltVal val="0"/>
                                          </p:val>
                                        </p:tav>
                                      </p:tavLst>
                                    </p:anim>
                                    <p:anim calcmode="lin" valueType="num">
                                      <p:cBhvr>
                                        <p:cTn id="39" dur="2000" fill="hold"/>
                                        <p:tgtEl>
                                          <p:spTgt spid="12"/>
                                        </p:tgtEl>
                                        <p:attrNameLst>
                                          <p:attrName>ppt_h</p:attrName>
                                        </p:attrNameLst>
                                      </p:cBhvr>
                                      <p:tavLst>
                                        <p:tav tm="0">
                                          <p:val>
                                            <p:fltVal val="0"/>
                                          </p:val>
                                        </p:tav>
                                        <p:tav tm="100000">
                                          <p:val>
                                            <p:strVal val="#ppt_h"/>
                                          </p:val>
                                        </p:tav>
                                      </p:tavLst>
                                    </p:anim>
                                    <p:anim calcmode="lin" valueType="num">
                                      <p:cBhvr>
                                        <p:cTn id="40" dur="2000" fill="hold"/>
                                        <p:tgtEl>
                                          <p:spTgt spid="12"/>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8000"/>
          </a:xfrm>
          <a:prstGeom prst="rect">
            <a:avLst/>
          </a:prstGeom>
        </p:spPr>
      </p:pic>
      <p:sp>
        <p:nvSpPr>
          <p:cNvPr id="3" name="Text 0"/>
          <p:cNvSpPr/>
          <p:nvPr/>
        </p:nvSpPr>
        <p:spPr>
          <a:xfrm>
            <a:off x="5224761" y="661194"/>
            <a:ext cx="4476254" cy="548680"/>
          </a:xfrm>
          <a:prstGeom prst="rect">
            <a:avLst/>
          </a:prstGeom>
          <a:noFill/>
          <a:ln/>
        </p:spPr>
        <p:txBody>
          <a:bodyPr wrap="none" lIns="0" tIns="0" rIns="0" bIns="0" rtlCol="0" anchor="t"/>
          <a:lstStyle/>
          <a:p>
            <a:pPr defTabSz="761970">
              <a:lnSpc>
                <a:spcPts val="4291"/>
              </a:lnSpc>
            </a:pPr>
            <a:r>
              <a:rPr lang="en-US" sz="3417" dirty="0">
                <a:solidFill>
                  <a:srgbClr val="000000"/>
                </a:solidFill>
                <a:latin typeface="Source Serif Pro Semi Bold" pitchFamily="34" charset="0"/>
                <a:ea typeface="Source Serif Pro Semi Bold" pitchFamily="34" charset="-122"/>
                <a:cs typeface="Source Serif Pro Semi Bold" pitchFamily="34" charset="-120"/>
              </a:rPr>
              <a:t>Data Privacy Concerns</a:t>
            </a:r>
            <a:endParaRPr lang="en-US" sz="3417" dirty="0">
              <a:solidFill>
                <a:prstClr val="black"/>
              </a:solidFill>
              <a:latin typeface="Calibri" panose="020F0502020204030204"/>
            </a:endParaRPr>
          </a:p>
        </p:txBody>
      </p:sp>
      <p:sp>
        <p:nvSpPr>
          <p:cNvPr id="4" name="Text 1"/>
          <p:cNvSpPr/>
          <p:nvPr/>
        </p:nvSpPr>
        <p:spPr>
          <a:xfrm>
            <a:off x="5224760" y="1582738"/>
            <a:ext cx="3017342" cy="615454"/>
          </a:xfrm>
          <a:prstGeom prst="rect">
            <a:avLst/>
          </a:prstGeom>
          <a:noFill/>
          <a:ln/>
        </p:spPr>
        <p:txBody>
          <a:bodyPr wrap="none" lIns="0" tIns="0" rIns="0" bIns="0" rtlCol="0" anchor="t"/>
          <a:lstStyle/>
          <a:p>
            <a:pPr algn="ctr" defTabSz="761970">
              <a:lnSpc>
                <a:spcPts val="4833"/>
              </a:lnSpc>
            </a:pPr>
            <a:r>
              <a:rPr lang="en-US" sz="4833" dirty="0">
                <a:solidFill>
                  <a:srgbClr val="272525"/>
                </a:solidFill>
                <a:latin typeface="Source Serif Pro Semi Bold" pitchFamily="34" charset="0"/>
                <a:ea typeface="Source Serif Pro Semi Bold" pitchFamily="34" charset="-122"/>
                <a:cs typeface="Source Serif Pro Semi Bold" pitchFamily="34" charset="-120"/>
              </a:rPr>
              <a:t>1</a:t>
            </a:r>
            <a:endParaRPr lang="en-US" sz="4833" dirty="0">
              <a:solidFill>
                <a:prstClr val="black"/>
              </a:solidFill>
              <a:latin typeface="Calibri" panose="020F0502020204030204"/>
            </a:endParaRPr>
          </a:p>
        </p:txBody>
      </p:sp>
      <p:sp>
        <p:nvSpPr>
          <p:cNvPr id="5" name="Text 2"/>
          <p:cNvSpPr/>
          <p:nvPr/>
        </p:nvSpPr>
        <p:spPr>
          <a:xfrm>
            <a:off x="5636220" y="2431157"/>
            <a:ext cx="2194421" cy="274340"/>
          </a:xfrm>
          <a:prstGeom prst="rect">
            <a:avLst/>
          </a:prstGeom>
          <a:noFill/>
          <a:ln/>
        </p:spPr>
        <p:txBody>
          <a:bodyPr wrap="none" lIns="0" tIns="0" rIns="0" bIns="0" rtlCol="0" anchor="t"/>
          <a:lstStyle/>
          <a:p>
            <a:pPr algn="ctr" defTabSz="761970">
              <a:lnSpc>
                <a:spcPts val="2125"/>
              </a:lnSpc>
            </a:pPr>
            <a:r>
              <a:rPr lang="en-US" sz="1708"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708" dirty="0">
              <a:solidFill>
                <a:prstClr val="black"/>
              </a:solidFill>
              <a:latin typeface="Calibri" panose="020F0502020204030204"/>
            </a:endParaRPr>
          </a:p>
        </p:txBody>
      </p:sp>
      <p:sp>
        <p:nvSpPr>
          <p:cNvPr id="6" name="Text 3"/>
          <p:cNvSpPr/>
          <p:nvPr/>
        </p:nvSpPr>
        <p:spPr>
          <a:xfrm>
            <a:off x="5224760" y="2817317"/>
            <a:ext cx="3017342" cy="895350"/>
          </a:xfrm>
          <a:prstGeom prst="rect">
            <a:avLst/>
          </a:prstGeom>
          <a:noFill/>
          <a:ln/>
        </p:spPr>
        <p:txBody>
          <a:bodyPr wrap="square" lIns="0" tIns="0" rIns="0" bIns="0" rtlCol="0" anchor="t"/>
          <a:lstStyle/>
          <a:p>
            <a:pPr algn="ctr" defTabSz="761970">
              <a:lnSpc>
                <a:spcPts val="2333"/>
              </a:lnSpc>
            </a:pPr>
            <a:r>
              <a:rPr lang="en-US" sz="1458" dirty="0">
                <a:solidFill>
                  <a:srgbClr val="272525"/>
                </a:solidFill>
                <a:latin typeface="Source Sans Pro" pitchFamily="34" charset="0"/>
                <a:ea typeface="Source Sans Pro" pitchFamily="34" charset="-122"/>
                <a:cs typeface="Source Sans Pro" pitchFamily="34" charset="-120"/>
              </a:rPr>
              <a:t>Can developers use AI coding tools without those tools retaining user data?</a:t>
            </a:r>
            <a:endParaRPr lang="en-US" sz="1458" dirty="0">
              <a:solidFill>
                <a:prstClr val="black"/>
              </a:solidFill>
              <a:latin typeface="Calibri" panose="020F0502020204030204"/>
            </a:endParaRPr>
          </a:p>
        </p:txBody>
      </p:sp>
      <p:sp>
        <p:nvSpPr>
          <p:cNvPr id="7" name="Text 4"/>
          <p:cNvSpPr/>
          <p:nvPr/>
        </p:nvSpPr>
        <p:spPr>
          <a:xfrm>
            <a:off x="8521800" y="1582738"/>
            <a:ext cx="3017441" cy="615454"/>
          </a:xfrm>
          <a:prstGeom prst="rect">
            <a:avLst/>
          </a:prstGeom>
          <a:noFill/>
          <a:ln/>
        </p:spPr>
        <p:txBody>
          <a:bodyPr wrap="none" lIns="0" tIns="0" rIns="0" bIns="0" rtlCol="0" anchor="t"/>
          <a:lstStyle/>
          <a:p>
            <a:pPr algn="ctr" defTabSz="761970">
              <a:lnSpc>
                <a:spcPts val="4833"/>
              </a:lnSpc>
            </a:pPr>
            <a:r>
              <a:rPr lang="en-US" sz="4833" dirty="0">
                <a:solidFill>
                  <a:srgbClr val="272525"/>
                </a:solidFill>
                <a:latin typeface="Source Serif Pro Semi Bold" pitchFamily="34" charset="0"/>
                <a:ea typeface="Source Serif Pro Semi Bold" pitchFamily="34" charset="-122"/>
                <a:cs typeface="Source Serif Pro Semi Bold" pitchFamily="34" charset="-120"/>
              </a:rPr>
              <a:t>0</a:t>
            </a:r>
            <a:endParaRPr lang="en-US" sz="4833" dirty="0">
              <a:solidFill>
                <a:prstClr val="black"/>
              </a:solidFill>
              <a:latin typeface="Calibri" panose="020F0502020204030204"/>
            </a:endParaRPr>
          </a:p>
        </p:txBody>
      </p:sp>
      <p:sp>
        <p:nvSpPr>
          <p:cNvPr id="8" name="Text 5"/>
          <p:cNvSpPr/>
          <p:nvPr/>
        </p:nvSpPr>
        <p:spPr>
          <a:xfrm>
            <a:off x="8933260" y="2431157"/>
            <a:ext cx="2194421" cy="274340"/>
          </a:xfrm>
          <a:prstGeom prst="rect">
            <a:avLst/>
          </a:prstGeom>
          <a:noFill/>
          <a:ln/>
        </p:spPr>
        <p:txBody>
          <a:bodyPr wrap="none" lIns="0" tIns="0" rIns="0" bIns="0" rtlCol="0" anchor="t"/>
          <a:lstStyle/>
          <a:p>
            <a:pPr algn="ctr" defTabSz="761970">
              <a:lnSpc>
                <a:spcPts val="2125"/>
              </a:lnSpc>
            </a:pPr>
            <a:r>
              <a:rPr lang="en-US" sz="1708"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708" dirty="0">
              <a:solidFill>
                <a:prstClr val="black"/>
              </a:solidFill>
              <a:latin typeface="Calibri" panose="020F0502020204030204"/>
            </a:endParaRPr>
          </a:p>
        </p:txBody>
      </p:sp>
      <p:sp>
        <p:nvSpPr>
          <p:cNvPr id="9" name="Text 6"/>
          <p:cNvSpPr/>
          <p:nvPr/>
        </p:nvSpPr>
        <p:spPr>
          <a:xfrm>
            <a:off x="8521800" y="2817317"/>
            <a:ext cx="3017441" cy="298450"/>
          </a:xfrm>
          <a:prstGeom prst="rect">
            <a:avLst/>
          </a:prstGeom>
          <a:noFill/>
          <a:ln/>
        </p:spPr>
        <p:txBody>
          <a:bodyPr wrap="none" lIns="0" tIns="0" rIns="0" bIns="0" rtlCol="0" anchor="t"/>
          <a:lstStyle/>
          <a:p>
            <a:pPr algn="ctr" defTabSz="761970">
              <a:lnSpc>
                <a:spcPts val="2333"/>
              </a:lnSpc>
            </a:pPr>
            <a:r>
              <a:rPr lang="en-US" sz="1458" dirty="0">
                <a:solidFill>
                  <a:srgbClr val="272525"/>
                </a:solidFill>
                <a:latin typeface="Source Sans Pro" pitchFamily="34" charset="0"/>
                <a:ea typeface="Source Sans Pro" pitchFamily="34" charset="-122"/>
                <a:cs typeface="Source Sans Pro" pitchFamily="34" charset="-120"/>
              </a:rPr>
              <a:t>No</a:t>
            </a:r>
            <a:endParaRPr lang="en-US" sz="1458" dirty="0">
              <a:solidFill>
                <a:prstClr val="black"/>
              </a:solidFill>
              <a:latin typeface="Calibri" panose="020F0502020204030204"/>
            </a:endParaRPr>
          </a:p>
        </p:txBody>
      </p:sp>
      <p:sp>
        <p:nvSpPr>
          <p:cNvPr id="10" name="Text 7"/>
          <p:cNvSpPr/>
          <p:nvPr/>
        </p:nvSpPr>
        <p:spPr>
          <a:xfrm>
            <a:off x="6873280" y="4365328"/>
            <a:ext cx="3017342" cy="615454"/>
          </a:xfrm>
          <a:prstGeom prst="rect">
            <a:avLst/>
          </a:prstGeom>
          <a:noFill/>
          <a:ln/>
        </p:spPr>
        <p:txBody>
          <a:bodyPr wrap="none" lIns="0" tIns="0" rIns="0" bIns="0" rtlCol="0" anchor="t"/>
          <a:lstStyle/>
          <a:p>
            <a:pPr algn="ctr" defTabSz="761970">
              <a:lnSpc>
                <a:spcPts val="4833"/>
              </a:lnSpc>
            </a:pPr>
            <a:r>
              <a:rPr lang="en-US" sz="4833" dirty="0">
                <a:solidFill>
                  <a:srgbClr val="272525"/>
                </a:solidFill>
                <a:latin typeface="Source Serif Pro Semi Bold" pitchFamily="34" charset="0"/>
                <a:ea typeface="Source Serif Pro Semi Bold" pitchFamily="34" charset="-122"/>
                <a:cs typeface="Source Serif Pro Semi Bold" pitchFamily="34" charset="-120"/>
              </a:rPr>
              <a:t>100%</a:t>
            </a:r>
            <a:endParaRPr lang="en-US" sz="4833" dirty="0">
              <a:solidFill>
                <a:prstClr val="black"/>
              </a:solidFill>
              <a:latin typeface="Calibri" panose="020F0502020204030204"/>
            </a:endParaRPr>
          </a:p>
        </p:txBody>
      </p:sp>
      <p:sp>
        <p:nvSpPr>
          <p:cNvPr id="11" name="Text 8"/>
          <p:cNvSpPr/>
          <p:nvPr/>
        </p:nvSpPr>
        <p:spPr>
          <a:xfrm>
            <a:off x="7284740" y="5213747"/>
            <a:ext cx="2194421" cy="274340"/>
          </a:xfrm>
          <a:prstGeom prst="rect">
            <a:avLst/>
          </a:prstGeom>
          <a:noFill/>
          <a:ln/>
        </p:spPr>
        <p:txBody>
          <a:bodyPr wrap="none" lIns="0" tIns="0" rIns="0" bIns="0" rtlCol="0" anchor="t"/>
          <a:lstStyle/>
          <a:p>
            <a:pPr algn="ctr" defTabSz="761970">
              <a:lnSpc>
                <a:spcPts val="2125"/>
              </a:lnSpc>
            </a:pPr>
            <a:r>
              <a:rPr lang="en-US" sz="1708"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708" dirty="0">
              <a:solidFill>
                <a:prstClr val="black"/>
              </a:solidFill>
              <a:latin typeface="Calibri" panose="020F0502020204030204"/>
            </a:endParaRPr>
          </a:p>
        </p:txBody>
      </p:sp>
      <p:sp>
        <p:nvSpPr>
          <p:cNvPr id="12" name="Text 9"/>
          <p:cNvSpPr/>
          <p:nvPr/>
        </p:nvSpPr>
        <p:spPr>
          <a:xfrm>
            <a:off x="6873280" y="5599907"/>
            <a:ext cx="3017342" cy="596900"/>
          </a:xfrm>
          <a:prstGeom prst="rect">
            <a:avLst/>
          </a:prstGeom>
          <a:noFill/>
          <a:ln/>
        </p:spPr>
        <p:txBody>
          <a:bodyPr wrap="square" lIns="0" tIns="0" rIns="0" bIns="0" rtlCol="0" anchor="t"/>
          <a:lstStyle/>
          <a:p>
            <a:pPr algn="ctr" defTabSz="761970">
              <a:lnSpc>
                <a:spcPts val="2333"/>
              </a:lnSpc>
            </a:pPr>
            <a:r>
              <a:rPr lang="en-US" sz="1458" dirty="0">
                <a:solidFill>
                  <a:srgbClr val="272525"/>
                </a:solidFill>
                <a:latin typeface="Source Sans Pro" pitchFamily="34" charset="0"/>
                <a:ea typeface="Source Sans Pro" pitchFamily="34" charset="-122"/>
                <a:cs typeface="Source Sans Pro" pitchFamily="34" charset="-120"/>
              </a:rPr>
              <a:t>Most AI tools retain some user data for improvement purposes by default.</a:t>
            </a:r>
            <a:endParaRPr lang="en-US" sz="1458" dirty="0">
              <a:solidFill>
                <a:prstClr val="black"/>
              </a:solidFill>
              <a:latin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down)">
                                      <p:cBhvr>
                                        <p:cTn id="23" dur="580">
                                          <p:stCondLst>
                                            <p:cond delay="0"/>
                                          </p:stCondLst>
                                        </p:cTn>
                                        <p:tgtEl>
                                          <p:spTgt spid="8"/>
                                        </p:tgtEl>
                                      </p:cBhvr>
                                    </p:animEffect>
                                    <p:anim calcmode="lin" valueType="num">
                                      <p:cBhvr>
                                        <p:cTn id="24"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9" dur="26">
                                          <p:stCondLst>
                                            <p:cond delay="650"/>
                                          </p:stCondLst>
                                        </p:cTn>
                                        <p:tgtEl>
                                          <p:spTgt spid="8"/>
                                        </p:tgtEl>
                                      </p:cBhvr>
                                      <p:to x="100000" y="60000"/>
                                    </p:animScale>
                                    <p:animScale>
                                      <p:cBhvr>
                                        <p:cTn id="30" dur="166" decel="50000">
                                          <p:stCondLst>
                                            <p:cond delay="676"/>
                                          </p:stCondLst>
                                        </p:cTn>
                                        <p:tgtEl>
                                          <p:spTgt spid="8"/>
                                        </p:tgtEl>
                                      </p:cBhvr>
                                      <p:to x="100000" y="100000"/>
                                    </p:animScale>
                                    <p:animScale>
                                      <p:cBhvr>
                                        <p:cTn id="31" dur="26">
                                          <p:stCondLst>
                                            <p:cond delay="1312"/>
                                          </p:stCondLst>
                                        </p:cTn>
                                        <p:tgtEl>
                                          <p:spTgt spid="8"/>
                                        </p:tgtEl>
                                      </p:cBhvr>
                                      <p:to x="100000" y="80000"/>
                                    </p:animScale>
                                    <p:animScale>
                                      <p:cBhvr>
                                        <p:cTn id="32" dur="166" decel="50000">
                                          <p:stCondLst>
                                            <p:cond delay="1338"/>
                                          </p:stCondLst>
                                        </p:cTn>
                                        <p:tgtEl>
                                          <p:spTgt spid="8"/>
                                        </p:tgtEl>
                                      </p:cBhvr>
                                      <p:to x="100000" y="100000"/>
                                    </p:animScale>
                                    <p:animScale>
                                      <p:cBhvr>
                                        <p:cTn id="33" dur="26">
                                          <p:stCondLst>
                                            <p:cond delay="1642"/>
                                          </p:stCondLst>
                                        </p:cTn>
                                        <p:tgtEl>
                                          <p:spTgt spid="8"/>
                                        </p:tgtEl>
                                      </p:cBhvr>
                                      <p:to x="100000" y="90000"/>
                                    </p:animScale>
                                    <p:animScale>
                                      <p:cBhvr>
                                        <p:cTn id="34" dur="166" decel="50000">
                                          <p:stCondLst>
                                            <p:cond delay="1668"/>
                                          </p:stCondLst>
                                        </p:cTn>
                                        <p:tgtEl>
                                          <p:spTgt spid="8"/>
                                        </p:tgtEl>
                                      </p:cBhvr>
                                      <p:to x="100000" y="100000"/>
                                    </p:animScale>
                                    <p:animScale>
                                      <p:cBhvr>
                                        <p:cTn id="35" dur="26">
                                          <p:stCondLst>
                                            <p:cond delay="1808"/>
                                          </p:stCondLst>
                                        </p:cTn>
                                        <p:tgtEl>
                                          <p:spTgt spid="8"/>
                                        </p:tgtEl>
                                      </p:cBhvr>
                                      <p:to x="100000" y="95000"/>
                                    </p:animScale>
                                    <p:animScale>
                                      <p:cBhvr>
                                        <p:cTn id="36" dur="166" decel="50000">
                                          <p:stCondLst>
                                            <p:cond delay="1834"/>
                                          </p:stCondLst>
                                        </p:cTn>
                                        <p:tgtEl>
                                          <p:spTgt spid="8"/>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wipe(down)">
                                      <p:cBhvr>
                                        <p:cTn id="39" dur="580">
                                          <p:stCondLst>
                                            <p:cond delay="0"/>
                                          </p:stCondLst>
                                        </p:cTn>
                                        <p:tgtEl>
                                          <p:spTgt spid="9"/>
                                        </p:tgtEl>
                                      </p:cBhvr>
                                    </p:animEffect>
                                    <p:anim calcmode="lin" valueType="num">
                                      <p:cBhvr>
                                        <p:cTn id="40"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45" dur="26">
                                          <p:stCondLst>
                                            <p:cond delay="650"/>
                                          </p:stCondLst>
                                        </p:cTn>
                                        <p:tgtEl>
                                          <p:spTgt spid="9"/>
                                        </p:tgtEl>
                                      </p:cBhvr>
                                      <p:to x="100000" y="60000"/>
                                    </p:animScale>
                                    <p:animScale>
                                      <p:cBhvr>
                                        <p:cTn id="46" dur="166" decel="50000">
                                          <p:stCondLst>
                                            <p:cond delay="676"/>
                                          </p:stCondLst>
                                        </p:cTn>
                                        <p:tgtEl>
                                          <p:spTgt spid="9"/>
                                        </p:tgtEl>
                                      </p:cBhvr>
                                      <p:to x="100000" y="100000"/>
                                    </p:animScale>
                                    <p:animScale>
                                      <p:cBhvr>
                                        <p:cTn id="47" dur="26">
                                          <p:stCondLst>
                                            <p:cond delay="1312"/>
                                          </p:stCondLst>
                                        </p:cTn>
                                        <p:tgtEl>
                                          <p:spTgt spid="9"/>
                                        </p:tgtEl>
                                      </p:cBhvr>
                                      <p:to x="100000" y="80000"/>
                                    </p:animScale>
                                    <p:animScale>
                                      <p:cBhvr>
                                        <p:cTn id="48" dur="166" decel="50000">
                                          <p:stCondLst>
                                            <p:cond delay="1338"/>
                                          </p:stCondLst>
                                        </p:cTn>
                                        <p:tgtEl>
                                          <p:spTgt spid="9"/>
                                        </p:tgtEl>
                                      </p:cBhvr>
                                      <p:to x="100000" y="100000"/>
                                    </p:animScale>
                                    <p:animScale>
                                      <p:cBhvr>
                                        <p:cTn id="49" dur="26">
                                          <p:stCondLst>
                                            <p:cond delay="1642"/>
                                          </p:stCondLst>
                                        </p:cTn>
                                        <p:tgtEl>
                                          <p:spTgt spid="9"/>
                                        </p:tgtEl>
                                      </p:cBhvr>
                                      <p:to x="100000" y="90000"/>
                                    </p:animScale>
                                    <p:animScale>
                                      <p:cBhvr>
                                        <p:cTn id="50" dur="166" decel="50000">
                                          <p:stCondLst>
                                            <p:cond delay="1668"/>
                                          </p:stCondLst>
                                        </p:cTn>
                                        <p:tgtEl>
                                          <p:spTgt spid="9"/>
                                        </p:tgtEl>
                                      </p:cBhvr>
                                      <p:to x="100000" y="100000"/>
                                    </p:animScale>
                                    <p:animScale>
                                      <p:cBhvr>
                                        <p:cTn id="51" dur="26">
                                          <p:stCondLst>
                                            <p:cond delay="1808"/>
                                          </p:stCondLst>
                                        </p:cTn>
                                        <p:tgtEl>
                                          <p:spTgt spid="9"/>
                                        </p:tgtEl>
                                      </p:cBhvr>
                                      <p:to x="100000" y="95000"/>
                                    </p:animScale>
                                    <p:animScale>
                                      <p:cBhvr>
                                        <p:cTn id="52" dur="166" decel="50000">
                                          <p:stCondLst>
                                            <p:cond delay="1834"/>
                                          </p:stCondLst>
                                        </p:cTn>
                                        <p:tgtEl>
                                          <p:spTgt spid="9"/>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down)">
                                      <p:cBhvr>
                                        <p:cTn id="55" dur="580">
                                          <p:stCondLst>
                                            <p:cond delay="0"/>
                                          </p:stCondLst>
                                        </p:cTn>
                                        <p:tgtEl>
                                          <p:spTgt spid="10"/>
                                        </p:tgtEl>
                                      </p:cBhvr>
                                    </p:animEffect>
                                    <p:anim calcmode="lin" valueType="num">
                                      <p:cBhvr>
                                        <p:cTn id="56"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61" dur="26">
                                          <p:stCondLst>
                                            <p:cond delay="650"/>
                                          </p:stCondLst>
                                        </p:cTn>
                                        <p:tgtEl>
                                          <p:spTgt spid="10"/>
                                        </p:tgtEl>
                                      </p:cBhvr>
                                      <p:to x="100000" y="60000"/>
                                    </p:animScale>
                                    <p:animScale>
                                      <p:cBhvr>
                                        <p:cTn id="62" dur="166" decel="50000">
                                          <p:stCondLst>
                                            <p:cond delay="676"/>
                                          </p:stCondLst>
                                        </p:cTn>
                                        <p:tgtEl>
                                          <p:spTgt spid="10"/>
                                        </p:tgtEl>
                                      </p:cBhvr>
                                      <p:to x="100000" y="100000"/>
                                    </p:animScale>
                                    <p:animScale>
                                      <p:cBhvr>
                                        <p:cTn id="63" dur="26">
                                          <p:stCondLst>
                                            <p:cond delay="1312"/>
                                          </p:stCondLst>
                                        </p:cTn>
                                        <p:tgtEl>
                                          <p:spTgt spid="10"/>
                                        </p:tgtEl>
                                      </p:cBhvr>
                                      <p:to x="100000" y="80000"/>
                                    </p:animScale>
                                    <p:animScale>
                                      <p:cBhvr>
                                        <p:cTn id="64" dur="166" decel="50000">
                                          <p:stCondLst>
                                            <p:cond delay="1338"/>
                                          </p:stCondLst>
                                        </p:cTn>
                                        <p:tgtEl>
                                          <p:spTgt spid="10"/>
                                        </p:tgtEl>
                                      </p:cBhvr>
                                      <p:to x="100000" y="100000"/>
                                    </p:animScale>
                                    <p:animScale>
                                      <p:cBhvr>
                                        <p:cTn id="65" dur="26">
                                          <p:stCondLst>
                                            <p:cond delay="1642"/>
                                          </p:stCondLst>
                                        </p:cTn>
                                        <p:tgtEl>
                                          <p:spTgt spid="10"/>
                                        </p:tgtEl>
                                      </p:cBhvr>
                                      <p:to x="100000" y="90000"/>
                                    </p:animScale>
                                    <p:animScale>
                                      <p:cBhvr>
                                        <p:cTn id="66" dur="166" decel="50000">
                                          <p:stCondLst>
                                            <p:cond delay="1668"/>
                                          </p:stCondLst>
                                        </p:cTn>
                                        <p:tgtEl>
                                          <p:spTgt spid="10"/>
                                        </p:tgtEl>
                                      </p:cBhvr>
                                      <p:to x="100000" y="100000"/>
                                    </p:animScale>
                                    <p:animScale>
                                      <p:cBhvr>
                                        <p:cTn id="67" dur="26">
                                          <p:stCondLst>
                                            <p:cond delay="1808"/>
                                          </p:stCondLst>
                                        </p:cTn>
                                        <p:tgtEl>
                                          <p:spTgt spid="10"/>
                                        </p:tgtEl>
                                      </p:cBhvr>
                                      <p:to x="100000" y="95000"/>
                                    </p:animScale>
                                    <p:animScale>
                                      <p:cBhvr>
                                        <p:cTn id="68" dur="166" decel="50000">
                                          <p:stCondLst>
                                            <p:cond delay="1834"/>
                                          </p:stCondLst>
                                        </p:cTn>
                                        <p:tgtEl>
                                          <p:spTgt spid="10"/>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wipe(down)">
                                      <p:cBhvr>
                                        <p:cTn id="71" dur="580">
                                          <p:stCondLst>
                                            <p:cond delay="0"/>
                                          </p:stCondLst>
                                        </p:cTn>
                                        <p:tgtEl>
                                          <p:spTgt spid="11"/>
                                        </p:tgtEl>
                                      </p:cBhvr>
                                    </p:animEffect>
                                    <p:anim calcmode="lin" valueType="num">
                                      <p:cBhvr>
                                        <p:cTn id="72"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77" dur="26">
                                          <p:stCondLst>
                                            <p:cond delay="650"/>
                                          </p:stCondLst>
                                        </p:cTn>
                                        <p:tgtEl>
                                          <p:spTgt spid="11"/>
                                        </p:tgtEl>
                                      </p:cBhvr>
                                      <p:to x="100000" y="60000"/>
                                    </p:animScale>
                                    <p:animScale>
                                      <p:cBhvr>
                                        <p:cTn id="78" dur="166" decel="50000">
                                          <p:stCondLst>
                                            <p:cond delay="676"/>
                                          </p:stCondLst>
                                        </p:cTn>
                                        <p:tgtEl>
                                          <p:spTgt spid="11"/>
                                        </p:tgtEl>
                                      </p:cBhvr>
                                      <p:to x="100000" y="100000"/>
                                    </p:animScale>
                                    <p:animScale>
                                      <p:cBhvr>
                                        <p:cTn id="79" dur="26">
                                          <p:stCondLst>
                                            <p:cond delay="1312"/>
                                          </p:stCondLst>
                                        </p:cTn>
                                        <p:tgtEl>
                                          <p:spTgt spid="11"/>
                                        </p:tgtEl>
                                      </p:cBhvr>
                                      <p:to x="100000" y="80000"/>
                                    </p:animScale>
                                    <p:animScale>
                                      <p:cBhvr>
                                        <p:cTn id="80" dur="166" decel="50000">
                                          <p:stCondLst>
                                            <p:cond delay="1338"/>
                                          </p:stCondLst>
                                        </p:cTn>
                                        <p:tgtEl>
                                          <p:spTgt spid="11"/>
                                        </p:tgtEl>
                                      </p:cBhvr>
                                      <p:to x="100000" y="100000"/>
                                    </p:animScale>
                                    <p:animScale>
                                      <p:cBhvr>
                                        <p:cTn id="81" dur="26">
                                          <p:stCondLst>
                                            <p:cond delay="1642"/>
                                          </p:stCondLst>
                                        </p:cTn>
                                        <p:tgtEl>
                                          <p:spTgt spid="11"/>
                                        </p:tgtEl>
                                      </p:cBhvr>
                                      <p:to x="100000" y="90000"/>
                                    </p:animScale>
                                    <p:animScale>
                                      <p:cBhvr>
                                        <p:cTn id="82" dur="166" decel="50000">
                                          <p:stCondLst>
                                            <p:cond delay="1668"/>
                                          </p:stCondLst>
                                        </p:cTn>
                                        <p:tgtEl>
                                          <p:spTgt spid="11"/>
                                        </p:tgtEl>
                                      </p:cBhvr>
                                      <p:to x="100000" y="100000"/>
                                    </p:animScale>
                                    <p:animScale>
                                      <p:cBhvr>
                                        <p:cTn id="83" dur="26">
                                          <p:stCondLst>
                                            <p:cond delay="1808"/>
                                          </p:stCondLst>
                                        </p:cTn>
                                        <p:tgtEl>
                                          <p:spTgt spid="11"/>
                                        </p:tgtEl>
                                      </p:cBhvr>
                                      <p:to x="100000" y="95000"/>
                                    </p:animScale>
                                    <p:animScale>
                                      <p:cBhvr>
                                        <p:cTn id="84" dur="166" decel="50000">
                                          <p:stCondLst>
                                            <p:cond delay="1834"/>
                                          </p:stCondLst>
                                        </p:cTn>
                                        <p:tgtEl>
                                          <p:spTgt spid="11"/>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wipe(down)">
                                      <p:cBhvr>
                                        <p:cTn id="87" dur="580">
                                          <p:stCondLst>
                                            <p:cond delay="0"/>
                                          </p:stCondLst>
                                        </p:cTn>
                                        <p:tgtEl>
                                          <p:spTgt spid="12"/>
                                        </p:tgtEl>
                                      </p:cBhvr>
                                    </p:animEffect>
                                    <p:anim calcmode="lin" valueType="num">
                                      <p:cBhvr>
                                        <p:cTn id="88"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93" dur="26">
                                          <p:stCondLst>
                                            <p:cond delay="650"/>
                                          </p:stCondLst>
                                        </p:cTn>
                                        <p:tgtEl>
                                          <p:spTgt spid="12"/>
                                        </p:tgtEl>
                                      </p:cBhvr>
                                      <p:to x="100000" y="60000"/>
                                    </p:animScale>
                                    <p:animScale>
                                      <p:cBhvr>
                                        <p:cTn id="94" dur="166" decel="50000">
                                          <p:stCondLst>
                                            <p:cond delay="676"/>
                                          </p:stCondLst>
                                        </p:cTn>
                                        <p:tgtEl>
                                          <p:spTgt spid="12"/>
                                        </p:tgtEl>
                                      </p:cBhvr>
                                      <p:to x="100000" y="100000"/>
                                    </p:animScale>
                                    <p:animScale>
                                      <p:cBhvr>
                                        <p:cTn id="95" dur="26">
                                          <p:stCondLst>
                                            <p:cond delay="1312"/>
                                          </p:stCondLst>
                                        </p:cTn>
                                        <p:tgtEl>
                                          <p:spTgt spid="12"/>
                                        </p:tgtEl>
                                      </p:cBhvr>
                                      <p:to x="100000" y="80000"/>
                                    </p:animScale>
                                    <p:animScale>
                                      <p:cBhvr>
                                        <p:cTn id="96" dur="166" decel="50000">
                                          <p:stCondLst>
                                            <p:cond delay="1338"/>
                                          </p:stCondLst>
                                        </p:cTn>
                                        <p:tgtEl>
                                          <p:spTgt spid="12"/>
                                        </p:tgtEl>
                                      </p:cBhvr>
                                      <p:to x="100000" y="100000"/>
                                    </p:animScale>
                                    <p:animScale>
                                      <p:cBhvr>
                                        <p:cTn id="97" dur="26">
                                          <p:stCondLst>
                                            <p:cond delay="1642"/>
                                          </p:stCondLst>
                                        </p:cTn>
                                        <p:tgtEl>
                                          <p:spTgt spid="12"/>
                                        </p:tgtEl>
                                      </p:cBhvr>
                                      <p:to x="100000" y="90000"/>
                                    </p:animScale>
                                    <p:animScale>
                                      <p:cBhvr>
                                        <p:cTn id="98" dur="166" decel="50000">
                                          <p:stCondLst>
                                            <p:cond delay="1668"/>
                                          </p:stCondLst>
                                        </p:cTn>
                                        <p:tgtEl>
                                          <p:spTgt spid="12"/>
                                        </p:tgtEl>
                                      </p:cBhvr>
                                      <p:to x="100000" y="100000"/>
                                    </p:animScale>
                                    <p:animScale>
                                      <p:cBhvr>
                                        <p:cTn id="99" dur="26">
                                          <p:stCondLst>
                                            <p:cond delay="1808"/>
                                          </p:stCondLst>
                                        </p:cTn>
                                        <p:tgtEl>
                                          <p:spTgt spid="12"/>
                                        </p:tgtEl>
                                      </p:cBhvr>
                                      <p:to x="100000" y="95000"/>
                                    </p:animScale>
                                    <p:animScale>
                                      <p:cBhvr>
                                        <p:cTn id="100" dur="166" decel="50000">
                                          <p:stCondLst>
                                            <p:cond delay="1834"/>
                                          </p:stCondLst>
                                        </p:cTn>
                                        <p:tgtEl>
                                          <p:spTgt spid="1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364C3-00ED-EB48-1EFA-D01F474F5B7A}"/>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7D3D3EB-CB4B-8E90-E609-02B38D6857C1}"/>
              </a:ext>
            </a:extLst>
          </p:cNvPr>
          <p:cNvPicPr>
            <a:picLocks noChangeAspect="1"/>
          </p:cNvPicPr>
          <p:nvPr/>
        </p:nvPicPr>
        <p:blipFill>
          <a:blip r:embed="rId3"/>
          <a:stretch>
            <a:fillRect/>
          </a:stretch>
        </p:blipFill>
        <p:spPr>
          <a:xfrm>
            <a:off x="8944380" y="0"/>
            <a:ext cx="3247620" cy="6858000"/>
          </a:xfrm>
          <a:prstGeom prst="rect">
            <a:avLst/>
          </a:prstGeom>
        </p:spPr>
      </p:pic>
      <p:sp>
        <p:nvSpPr>
          <p:cNvPr id="3" name="Text 0">
            <a:extLst>
              <a:ext uri="{FF2B5EF4-FFF2-40B4-BE49-F238E27FC236}">
                <a16:creationId xmlns:a16="http://schemas.microsoft.com/office/drawing/2014/main" id="{C154BE7F-4925-8760-93DA-228025C98957}"/>
              </a:ext>
            </a:extLst>
          </p:cNvPr>
          <p:cNvSpPr/>
          <p:nvPr/>
        </p:nvSpPr>
        <p:spPr>
          <a:xfrm>
            <a:off x="698104" y="937420"/>
            <a:ext cx="4860628" cy="586681"/>
          </a:xfrm>
          <a:prstGeom prst="rect">
            <a:avLst/>
          </a:prstGeom>
          <a:noFill/>
          <a:ln/>
        </p:spPr>
        <p:txBody>
          <a:bodyPr wrap="none" lIns="0" tIns="0" rIns="0" bIns="0" rtlCol="0" anchor="t"/>
          <a:lstStyle/>
          <a:p>
            <a:pPr defTabSz="761970">
              <a:lnSpc>
                <a:spcPts val="4583"/>
              </a:lnSpc>
            </a:pPr>
            <a:r>
              <a:rPr lang="en-US" sz="3667" dirty="0">
                <a:solidFill>
                  <a:srgbClr val="000000"/>
                </a:solidFill>
                <a:latin typeface="Source Serif Pro Semi Bold" pitchFamily="34" charset="0"/>
                <a:ea typeface="Source Serif Pro Semi Bold" pitchFamily="34" charset="-122"/>
                <a:cs typeface="Source Serif Pro Semi Bold" pitchFamily="34" charset="-120"/>
              </a:rPr>
              <a:t>Copyright Infringement</a:t>
            </a:r>
            <a:endParaRPr lang="en-US" sz="3667" dirty="0">
              <a:solidFill>
                <a:prstClr val="black"/>
              </a:solidFill>
              <a:latin typeface="Calibri" panose="020F0502020204030204"/>
            </a:endParaRPr>
          </a:p>
        </p:txBody>
      </p:sp>
      <p:pic>
        <p:nvPicPr>
          <p:cNvPr id="4" name="Image 1" descr="preencoded.png">
            <a:extLst>
              <a:ext uri="{FF2B5EF4-FFF2-40B4-BE49-F238E27FC236}">
                <a16:creationId xmlns:a16="http://schemas.microsoft.com/office/drawing/2014/main" id="{3B0B6CB2-67C9-B20F-B215-0A28B1FAF4DD}"/>
              </a:ext>
            </a:extLst>
          </p:cNvPr>
          <p:cNvPicPr>
            <a:picLocks noChangeAspect="1"/>
          </p:cNvPicPr>
          <p:nvPr/>
        </p:nvPicPr>
        <p:blipFill>
          <a:blip r:embed="rId4"/>
          <a:stretch>
            <a:fillRect/>
          </a:stretch>
        </p:blipFill>
        <p:spPr>
          <a:xfrm>
            <a:off x="698103" y="1823244"/>
            <a:ext cx="997347" cy="1450182"/>
          </a:xfrm>
          <a:prstGeom prst="rect">
            <a:avLst/>
          </a:prstGeom>
        </p:spPr>
      </p:pic>
      <p:sp>
        <p:nvSpPr>
          <p:cNvPr id="5" name="Text 1">
            <a:extLst>
              <a:ext uri="{FF2B5EF4-FFF2-40B4-BE49-F238E27FC236}">
                <a16:creationId xmlns:a16="http://schemas.microsoft.com/office/drawing/2014/main" id="{FBDB6556-9ADF-D96D-AA6A-DAB03A5FA5D4}"/>
              </a:ext>
            </a:extLst>
          </p:cNvPr>
          <p:cNvSpPr/>
          <p:nvPr/>
        </p:nvSpPr>
        <p:spPr>
          <a:xfrm>
            <a:off x="1994595" y="2022674"/>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Question</a:t>
            </a:r>
            <a:endParaRPr lang="en-US" sz="1833" dirty="0">
              <a:solidFill>
                <a:prstClr val="black"/>
              </a:solidFill>
              <a:latin typeface="Calibri" panose="020F0502020204030204"/>
            </a:endParaRPr>
          </a:p>
        </p:txBody>
      </p:sp>
      <p:sp>
        <p:nvSpPr>
          <p:cNvPr id="6" name="Text 2">
            <a:extLst>
              <a:ext uri="{FF2B5EF4-FFF2-40B4-BE49-F238E27FC236}">
                <a16:creationId xmlns:a16="http://schemas.microsoft.com/office/drawing/2014/main" id="{EDCB1170-FFBE-3797-2A1F-677E3760C429}"/>
              </a:ext>
            </a:extLst>
          </p:cNvPr>
          <p:cNvSpPr/>
          <p:nvPr/>
        </p:nvSpPr>
        <p:spPr>
          <a:xfrm>
            <a:off x="1994594" y="2435622"/>
            <a:ext cx="6650642"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Do currently pending lawsuits against AI companies like OpenAI, Microsoft, and Google include claims both about training data copyright infringement and about outputs that allegedly violate IP rights?</a:t>
            </a:r>
            <a:endParaRPr lang="en-US" sz="1542" dirty="0">
              <a:solidFill>
                <a:prstClr val="black"/>
              </a:solidFill>
              <a:latin typeface="Calibri" panose="020F0502020204030204"/>
            </a:endParaRPr>
          </a:p>
        </p:txBody>
      </p:sp>
      <p:pic>
        <p:nvPicPr>
          <p:cNvPr id="7" name="Image 2" descr="preencoded.png">
            <a:extLst>
              <a:ext uri="{FF2B5EF4-FFF2-40B4-BE49-F238E27FC236}">
                <a16:creationId xmlns:a16="http://schemas.microsoft.com/office/drawing/2014/main" id="{4378DF87-9400-58EE-581F-489708711C2B}"/>
              </a:ext>
            </a:extLst>
          </p:cNvPr>
          <p:cNvPicPr>
            <a:picLocks noChangeAspect="1"/>
          </p:cNvPicPr>
          <p:nvPr/>
        </p:nvPicPr>
        <p:blipFill>
          <a:blip r:embed="rId5"/>
          <a:stretch>
            <a:fillRect/>
          </a:stretch>
        </p:blipFill>
        <p:spPr>
          <a:xfrm>
            <a:off x="698103" y="3273425"/>
            <a:ext cx="997347" cy="1196876"/>
          </a:xfrm>
          <a:prstGeom prst="rect">
            <a:avLst/>
          </a:prstGeom>
        </p:spPr>
      </p:pic>
      <p:sp>
        <p:nvSpPr>
          <p:cNvPr id="8" name="Text 3">
            <a:extLst>
              <a:ext uri="{FF2B5EF4-FFF2-40B4-BE49-F238E27FC236}">
                <a16:creationId xmlns:a16="http://schemas.microsoft.com/office/drawing/2014/main" id="{C7B8B923-5A91-D7A8-D121-BEE8EB585D03}"/>
              </a:ext>
            </a:extLst>
          </p:cNvPr>
          <p:cNvSpPr/>
          <p:nvPr/>
        </p:nvSpPr>
        <p:spPr>
          <a:xfrm>
            <a:off x="1994595" y="3472855"/>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Answer</a:t>
            </a:r>
            <a:endParaRPr lang="en-US" sz="1833" dirty="0">
              <a:solidFill>
                <a:prstClr val="black"/>
              </a:solidFill>
              <a:latin typeface="Calibri" panose="020F0502020204030204"/>
            </a:endParaRPr>
          </a:p>
        </p:txBody>
      </p:sp>
      <p:sp>
        <p:nvSpPr>
          <p:cNvPr id="9" name="Text 4">
            <a:extLst>
              <a:ext uri="{FF2B5EF4-FFF2-40B4-BE49-F238E27FC236}">
                <a16:creationId xmlns:a16="http://schemas.microsoft.com/office/drawing/2014/main" id="{4AA6EB0A-563C-30E2-A37C-869E88667478}"/>
              </a:ext>
            </a:extLst>
          </p:cNvPr>
          <p:cNvSpPr/>
          <p:nvPr/>
        </p:nvSpPr>
        <p:spPr>
          <a:xfrm>
            <a:off x="1994594" y="3885803"/>
            <a:ext cx="4927303" cy="319187"/>
          </a:xfrm>
          <a:prstGeom prst="rect">
            <a:avLst/>
          </a:prstGeom>
          <a:noFill/>
          <a:ln/>
        </p:spPr>
        <p:txBody>
          <a:bodyPr wrap="non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Yes</a:t>
            </a:r>
            <a:endParaRPr lang="en-US" sz="1542" dirty="0">
              <a:solidFill>
                <a:prstClr val="black"/>
              </a:solidFill>
              <a:latin typeface="Calibri" panose="020F0502020204030204"/>
            </a:endParaRPr>
          </a:p>
        </p:txBody>
      </p:sp>
      <p:pic>
        <p:nvPicPr>
          <p:cNvPr id="10" name="Image 3" descr="preencoded.png">
            <a:extLst>
              <a:ext uri="{FF2B5EF4-FFF2-40B4-BE49-F238E27FC236}">
                <a16:creationId xmlns:a16="http://schemas.microsoft.com/office/drawing/2014/main" id="{885E18DE-F983-EC4D-F022-0E78EAAF7609}"/>
              </a:ext>
            </a:extLst>
          </p:cNvPr>
          <p:cNvPicPr>
            <a:picLocks noChangeAspect="1"/>
          </p:cNvPicPr>
          <p:nvPr/>
        </p:nvPicPr>
        <p:blipFill>
          <a:blip r:embed="rId6"/>
          <a:stretch>
            <a:fillRect/>
          </a:stretch>
        </p:blipFill>
        <p:spPr>
          <a:xfrm>
            <a:off x="698103" y="4470301"/>
            <a:ext cx="997347" cy="1450182"/>
          </a:xfrm>
          <a:prstGeom prst="rect">
            <a:avLst/>
          </a:prstGeom>
        </p:spPr>
      </p:pic>
      <p:sp>
        <p:nvSpPr>
          <p:cNvPr id="11" name="Text 5">
            <a:extLst>
              <a:ext uri="{FF2B5EF4-FFF2-40B4-BE49-F238E27FC236}">
                <a16:creationId xmlns:a16="http://schemas.microsoft.com/office/drawing/2014/main" id="{1D77CD12-BD0C-E527-8371-5B133609B7D2}"/>
              </a:ext>
            </a:extLst>
          </p:cNvPr>
          <p:cNvSpPr/>
          <p:nvPr/>
        </p:nvSpPr>
        <p:spPr>
          <a:xfrm>
            <a:off x="1994595" y="4669731"/>
            <a:ext cx="2346821" cy="293291"/>
          </a:xfrm>
          <a:prstGeom prst="rect">
            <a:avLst/>
          </a:prstGeom>
          <a:noFill/>
          <a:ln/>
        </p:spPr>
        <p:txBody>
          <a:bodyPr wrap="none" lIns="0" tIns="0" rIns="0" bIns="0" rtlCol="0" anchor="t"/>
          <a:lstStyle/>
          <a:p>
            <a:pPr defTabSz="761970">
              <a:lnSpc>
                <a:spcPts val="2292"/>
              </a:lnSpc>
            </a:pPr>
            <a:r>
              <a:rPr lang="en-US" sz="1833" dirty="0">
                <a:solidFill>
                  <a:srgbClr val="272525"/>
                </a:solidFill>
                <a:latin typeface="Source Serif Pro Semi Bold" pitchFamily="34" charset="0"/>
                <a:ea typeface="Source Serif Pro Semi Bold" pitchFamily="34" charset="-122"/>
                <a:cs typeface="Source Serif Pro Semi Bold" pitchFamily="34" charset="-120"/>
              </a:rPr>
              <a:t>Reason</a:t>
            </a:r>
            <a:endParaRPr lang="en-US" sz="1833" dirty="0">
              <a:solidFill>
                <a:prstClr val="black"/>
              </a:solidFill>
              <a:latin typeface="Calibri" panose="020F0502020204030204"/>
            </a:endParaRPr>
          </a:p>
        </p:txBody>
      </p:sp>
      <p:sp>
        <p:nvSpPr>
          <p:cNvPr id="12" name="Text 6">
            <a:extLst>
              <a:ext uri="{FF2B5EF4-FFF2-40B4-BE49-F238E27FC236}">
                <a16:creationId xmlns:a16="http://schemas.microsoft.com/office/drawing/2014/main" id="{520C90D1-7F77-2D44-D15A-E93F519BA36A}"/>
              </a:ext>
            </a:extLst>
          </p:cNvPr>
          <p:cNvSpPr/>
          <p:nvPr/>
        </p:nvSpPr>
        <p:spPr>
          <a:xfrm>
            <a:off x="1994594" y="5082679"/>
            <a:ext cx="6650642" cy="638373"/>
          </a:xfrm>
          <a:prstGeom prst="rect">
            <a:avLst/>
          </a:prstGeom>
          <a:noFill/>
          <a:ln/>
        </p:spPr>
        <p:txBody>
          <a:bodyPr wrap="square" lIns="0" tIns="0" rIns="0" bIns="0" rtlCol="0" anchor="t"/>
          <a:lstStyle/>
          <a:p>
            <a:pPr defTabSz="761970">
              <a:lnSpc>
                <a:spcPts val="2500"/>
              </a:lnSpc>
            </a:pPr>
            <a:r>
              <a:rPr lang="en-US" sz="1542" dirty="0">
                <a:solidFill>
                  <a:srgbClr val="272525"/>
                </a:solidFill>
                <a:latin typeface="Source Sans Pro" pitchFamily="34" charset="0"/>
                <a:ea typeface="Source Sans Pro" pitchFamily="34" charset="-122"/>
                <a:cs typeface="Source Sans Pro" pitchFamily="34" charset="-120"/>
              </a:rPr>
              <a:t>Many pending lawsuits focus on both (a) the use of copyrighted material (including books, news articles, images, and software) in AI training without permission and (b) the possibility that AI outputs copy or closely mimic protected works, raising claims of both training-stage and output-stage infringement.</a:t>
            </a:r>
            <a:endParaRPr lang="en-US" sz="1542" dirty="0">
              <a:solidFill>
                <a:prstClr val="black"/>
              </a:solidFill>
              <a:latin typeface="Calibri" panose="020F0502020204030204"/>
            </a:endParaRPr>
          </a:p>
        </p:txBody>
      </p:sp>
    </p:spTree>
    <p:extLst>
      <p:ext uri="{BB962C8B-B14F-4D97-AF65-F5344CB8AC3E}">
        <p14:creationId xmlns:p14="http://schemas.microsoft.com/office/powerpoint/2010/main" val="2368152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heckerboard(across)">
                                      <p:cBhvr>
                                        <p:cTn id="10" dur="500"/>
                                        <p:tgtEl>
                                          <p:spTgt spid="8"/>
                                        </p:tgtEl>
                                      </p:cBhvr>
                                    </p:animEffect>
                                  </p:childTnLst>
                                </p:cTn>
                              </p:par>
                              <p:par>
                                <p:cTn id="11" presetID="5" presetClass="entr" presetSubtype="1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checkerboard(across)">
                                      <p:cBhvr>
                                        <p:cTn id="13" dur="500"/>
                                        <p:tgtEl>
                                          <p:spTgt spid="10"/>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checkerboard(across)">
                                      <p:cBhvr>
                                        <p:cTn id="16" dur="500"/>
                                        <p:tgtEl>
                                          <p:spTgt spid="11"/>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checkerboard(across)">
                                      <p:cBhvr>
                                        <p:cTn id="19" dur="500"/>
                                        <p:tgtEl>
                                          <p:spTgt spid="9"/>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checkerboard(across)">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6AE8DEA-5703-4AC2-B9E5-2EB113E9BB9E}"/>
              </a:ext>
            </a:extLst>
          </p:cNvPr>
          <p:cNvSpPr>
            <a:spLocks noGrp="1"/>
          </p:cNvSpPr>
          <p:nvPr>
            <p:ph type="body" sz="quarter" idx="11"/>
          </p:nvPr>
        </p:nvSpPr>
        <p:spPr/>
        <p:txBody>
          <a:bodyPr/>
          <a:lstStyle/>
          <a:p>
            <a:r>
              <a:rPr lang="en-US"/>
              <a:t>Key Concepts</a:t>
            </a:r>
          </a:p>
        </p:txBody>
      </p:sp>
      <p:sp>
        <p:nvSpPr>
          <p:cNvPr id="12" name="Title 11">
            <a:extLst>
              <a:ext uri="{FF2B5EF4-FFF2-40B4-BE49-F238E27FC236}">
                <a16:creationId xmlns:a16="http://schemas.microsoft.com/office/drawing/2014/main" id="{CB2EB4C6-EF1D-4B1F-AF7C-86E0AD81D5A9}"/>
              </a:ext>
            </a:extLst>
          </p:cNvPr>
          <p:cNvSpPr>
            <a:spLocks noGrp="1"/>
          </p:cNvSpPr>
          <p:nvPr>
            <p:ph type="title"/>
          </p:nvPr>
        </p:nvSpPr>
        <p:spPr/>
        <p:txBody>
          <a:bodyPr/>
          <a:lstStyle/>
          <a:p>
            <a:r>
              <a:rPr lang="en-US"/>
              <a:t>Large </a:t>
            </a:r>
            <a:r>
              <a:rPr lang="en-US">
                <a:gradFill>
                  <a:gsLst>
                    <a:gs pos="100000">
                      <a:schemeClr val="accent5"/>
                    </a:gs>
                    <a:gs pos="75000">
                      <a:schemeClr val="accent4"/>
                    </a:gs>
                    <a:gs pos="50000">
                      <a:schemeClr val="accent3"/>
                    </a:gs>
                    <a:gs pos="25000">
                      <a:schemeClr val="accent2"/>
                    </a:gs>
                    <a:gs pos="0">
                      <a:schemeClr val="accent1"/>
                    </a:gs>
                  </a:gsLst>
                  <a:lin ang="9000000" scaled="0"/>
                </a:gradFill>
              </a:rPr>
              <a:t>Language </a:t>
            </a:r>
            <a:r>
              <a:rPr lang="en-US"/>
              <a:t>Models</a:t>
            </a:r>
          </a:p>
        </p:txBody>
      </p:sp>
      <p:sp>
        <p:nvSpPr>
          <p:cNvPr id="2" name="Text Placeholder 1">
            <a:extLst>
              <a:ext uri="{FF2B5EF4-FFF2-40B4-BE49-F238E27FC236}">
                <a16:creationId xmlns:a16="http://schemas.microsoft.com/office/drawing/2014/main" id="{6A88CA4C-527F-40DC-893C-6BB5A067DD01}"/>
              </a:ext>
            </a:extLst>
          </p:cNvPr>
          <p:cNvSpPr>
            <a:spLocks noGrp="1"/>
          </p:cNvSpPr>
          <p:nvPr>
            <p:ph type="body" sz="quarter" idx="12"/>
          </p:nvPr>
        </p:nvSpPr>
        <p:spPr/>
        <p:txBody>
          <a:bodyPr/>
          <a:lstStyle/>
          <a:p>
            <a:r>
              <a:rPr lang="en-US"/>
              <a:t>Large Language Models are AI systems trained to understand and generate human language.</a:t>
            </a:r>
          </a:p>
          <a:p>
            <a:endParaRPr lang="en-US"/>
          </a:p>
          <a:p>
            <a:r>
              <a:rPr lang="en-US"/>
              <a:t>Translation, Question Answering, Text Generation, Contextual Understanding, Summarization.</a:t>
            </a:r>
          </a:p>
        </p:txBody>
      </p:sp>
      <p:pic>
        <p:nvPicPr>
          <p:cNvPr id="5" name="Picture Placeholder 4" descr="A hand holding a cell phone&#10;&#10;Description automatically generated">
            <a:extLst>
              <a:ext uri="{FF2B5EF4-FFF2-40B4-BE49-F238E27FC236}">
                <a16:creationId xmlns:a16="http://schemas.microsoft.com/office/drawing/2014/main" id="{9CE29D87-3DA5-CF5A-285D-3C8EF4A028EC}"/>
              </a:ext>
            </a:extLst>
          </p:cNvPr>
          <p:cNvPicPr>
            <a:picLocks noGrp="1" noChangeAspect="1"/>
          </p:cNvPicPr>
          <p:nvPr>
            <p:ph type="pic" sz="quarter" idx="10"/>
          </p:nvPr>
        </p:nvPicPr>
        <p:blipFill>
          <a:blip r:embed="rId3"/>
          <a:srcRect l="15492" r="15492"/>
          <a:stretch/>
        </p:blipFill>
        <p:spPr/>
      </p:pic>
    </p:spTree>
    <p:extLst>
      <p:ext uri="{BB962C8B-B14F-4D97-AF65-F5344CB8AC3E}">
        <p14:creationId xmlns:p14="http://schemas.microsoft.com/office/powerpoint/2010/main" val="3139122325"/>
      </p:ext>
    </p:extLst>
  </p:cSld>
  <p:clrMapOvr>
    <a:masterClrMapping/>
  </p:clrMapOvr>
  <p:transition spd="slow">
    <p:push dir="u"/>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7ED556-B5E8-9F25-345C-6E423B32AB49}"/>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179997B2-E481-A014-075D-7A916CD06EC0}"/>
              </a:ext>
            </a:extLst>
          </p:cNvPr>
          <p:cNvSpPr txBox="1"/>
          <p:nvPr/>
        </p:nvSpPr>
        <p:spPr>
          <a:xfrm>
            <a:off x="1604741" y="2485479"/>
            <a:ext cx="8982518" cy="2677656"/>
          </a:xfrm>
          <a:prstGeom prst="rect">
            <a:avLst/>
          </a:prstGeom>
          <a:noFill/>
        </p:spPr>
        <p:txBody>
          <a:bodyPr wrap="square" rtlCol="0">
            <a:spAutoFit/>
          </a:bodyPr>
          <a:lstStyle/>
          <a:p>
            <a:pPr algn="l"/>
            <a:r>
              <a:rPr lang="en-US" sz="2800" b="1" i="0" dirty="0">
                <a:effectLst/>
                <a:latin typeface="Inter"/>
              </a:rPr>
              <a:t>Did you know that if an AI coding assistant generates code too similar to GPL-licensed software, including it in your company’s product could mean your proprietary code must also be released as open source under the same license?</a:t>
            </a:r>
            <a:endParaRPr lang="en-US" sz="2800" b="0" i="0" dirty="0">
              <a:effectLst/>
              <a:latin typeface="Inter"/>
            </a:endParaRPr>
          </a:p>
          <a:p>
            <a:pPr>
              <a:buNone/>
            </a:pPr>
            <a:br>
              <a:rPr lang="en-US" sz="2800" dirty="0"/>
            </a:br>
            <a:endParaRPr kumimoji="0" lang="ru-RU" sz="2800" b="0" i="0" u="none" strike="noStrike" kern="1200" cap="none" spc="0" normalizeH="0" baseline="0" noProof="0" dirty="0">
              <a:ln>
                <a:noFill/>
              </a:ln>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902434940"/>
      </p:ext>
    </p:extLst>
  </p:cSld>
  <p:clrMapOvr>
    <a:masterClrMapping/>
  </p:clrMapOvr>
  <p:transition spd="slow">
    <p:push dir="u"/>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DCFC6-2A14-5F5B-E940-C74F00012CA2}"/>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D5A3B85A-32EF-2DEF-E207-6AEF607FEA4D}"/>
              </a:ext>
            </a:extLst>
          </p:cNvPr>
          <p:cNvSpPr txBox="1"/>
          <p:nvPr/>
        </p:nvSpPr>
        <p:spPr>
          <a:xfrm>
            <a:off x="1728975" y="2521059"/>
            <a:ext cx="8734049" cy="1815882"/>
          </a:xfrm>
          <a:prstGeom prst="rect">
            <a:avLst/>
          </a:prstGeom>
          <a:noFill/>
        </p:spPr>
        <p:txBody>
          <a:bodyPr wrap="square" rtlCol="0">
            <a:spAutoFit/>
          </a:bodyPr>
          <a:lstStyle/>
          <a:p>
            <a:pPr algn="l"/>
            <a:r>
              <a:rPr lang="en-US" sz="2800" b="1" i="0" dirty="0">
                <a:effectLst/>
                <a:latin typeface="Inter"/>
              </a:rPr>
              <a:t>Did you know that using AI-generated code without checking for embedded personal data may risk violating GDPR, which is strictly enforced in Belgium and across the EU?</a:t>
            </a:r>
            <a:endParaRPr kumimoji="0" lang="ru-RU" sz="2800" b="0" i="0" u="none" strike="noStrike" kern="1200" cap="none" spc="0" normalizeH="0" baseline="0" noProof="0" dirty="0">
              <a:ln>
                <a:noFill/>
              </a:ln>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013954267"/>
      </p:ext>
    </p:extLst>
  </p:cSld>
  <p:clrMapOvr>
    <a:masterClrMapping/>
  </p:clrMapOvr>
  <p:transition spd="slow">
    <p:push dir="u"/>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65F05A-7CC0-63A3-B5D2-339AE499FC80}"/>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A925E92F-C31C-D324-DB6F-24A045A8C9E4}"/>
              </a:ext>
            </a:extLst>
          </p:cNvPr>
          <p:cNvSpPr txBox="1"/>
          <p:nvPr/>
        </p:nvSpPr>
        <p:spPr>
          <a:xfrm>
            <a:off x="1532169" y="2521059"/>
            <a:ext cx="9127661" cy="1815882"/>
          </a:xfrm>
          <a:prstGeom prst="rect">
            <a:avLst/>
          </a:prstGeom>
          <a:noFill/>
        </p:spPr>
        <p:txBody>
          <a:bodyPr wrap="square" rtlCol="0">
            <a:spAutoFit/>
          </a:bodyPr>
          <a:lstStyle/>
          <a:p>
            <a:pPr algn="l"/>
            <a:r>
              <a:rPr lang="en-US" sz="2800" b="1" i="0" dirty="0">
                <a:effectLst/>
                <a:latin typeface="Inter"/>
              </a:rPr>
              <a:t>Did you know that some corporate clients in Belgium now ask for “AI code disclosures” before signing contracts, to ensure that no hidden open-source or third-party IP risks are introduced via generative AI?</a:t>
            </a:r>
            <a:endParaRPr kumimoji="0" lang="ru-RU" sz="2800" b="0" i="0" u="none" strike="noStrike" kern="1200" cap="none" spc="0" normalizeH="0" baseline="0" noProof="0" dirty="0">
              <a:ln>
                <a:noFill/>
              </a:ln>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3336540181"/>
      </p:ext>
    </p:extLst>
  </p:cSld>
  <p:clrMapOvr>
    <a:masterClrMapping/>
  </p:clrMapOvr>
  <p:transition spd="slow">
    <p:push dir="u"/>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1C96B-0184-B6EC-9E2C-015ADC2AA84B}"/>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B0918EBB-3178-7508-9F4A-C3F8A58B3F4A}"/>
              </a:ext>
            </a:extLst>
          </p:cNvPr>
          <p:cNvSpPr txBox="1"/>
          <p:nvPr/>
        </p:nvSpPr>
        <p:spPr>
          <a:xfrm>
            <a:off x="1731944" y="2521059"/>
            <a:ext cx="8728112" cy="1815882"/>
          </a:xfrm>
          <a:prstGeom prst="rect">
            <a:avLst/>
          </a:prstGeom>
          <a:noFill/>
        </p:spPr>
        <p:txBody>
          <a:bodyPr wrap="square" rtlCol="0">
            <a:spAutoFit/>
          </a:bodyPr>
          <a:lstStyle/>
          <a:p>
            <a:r>
              <a:rPr lang="en-US" sz="2800" b="1" i="0" dirty="0">
                <a:effectLst/>
                <a:latin typeface="Inter"/>
              </a:rPr>
              <a:t>Did you know that using AI-generated code without checking for embedded personal data may risk violating GDPR, which is strictly enforced in Belgium and across the EU?</a:t>
            </a:r>
            <a:endParaRPr kumimoji="0" lang="ru-RU" sz="2800" b="0" i="0" u="none" strike="noStrike" kern="1200" cap="none" spc="0" normalizeH="0" baseline="0" noProof="0" dirty="0">
              <a:ln>
                <a:noFill/>
              </a:ln>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3701775306"/>
      </p:ext>
    </p:extLst>
  </p:cSld>
  <p:clrMapOvr>
    <a:masterClrMapping/>
  </p:clrMapOvr>
  <p:transition spd="slow">
    <p:push dir="u"/>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0000C-96E5-1BA9-BA51-90242412AD21}"/>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9881ADB9-3287-E060-A875-155B8FA5D239}"/>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200" b="0" i="0" u="none" strike="noStrike" kern="1200" cap="none" spc="0" normalizeH="0" baseline="0" noProof="0">
              <a:ln>
                <a:noFill/>
              </a:ln>
              <a:solidFill>
                <a:srgbClr val="FFFFFF"/>
              </a:solidFill>
              <a:effectLst/>
              <a:uLnTx/>
              <a:uFillTx/>
              <a:latin typeface="Roboto"/>
              <a:ea typeface="+mn-ea"/>
              <a:cs typeface="+mn-cs"/>
            </a:endParaRPr>
          </a:p>
        </p:txBody>
      </p:sp>
      <p:sp>
        <p:nvSpPr>
          <p:cNvPr id="13" name="TextBox 12">
            <a:extLst>
              <a:ext uri="{FF2B5EF4-FFF2-40B4-BE49-F238E27FC236}">
                <a16:creationId xmlns:a16="http://schemas.microsoft.com/office/drawing/2014/main" id="{8E2C5613-A935-7DF9-7783-DB59C9BEBBB3}"/>
              </a:ext>
            </a:extLst>
          </p:cNvPr>
          <p:cNvSpPr txBox="1"/>
          <p:nvPr/>
        </p:nvSpPr>
        <p:spPr>
          <a:xfrm>
            <a:off x="2427031" y="3044279"/>
            <a:ext cx="733793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400" dirty="0">
                <a:solidFill>
                  <a:srgbClr val="FFFFFF"/>
                </a:solidFill>
                <a:latin typeface="Roboto"/>
                <a:ea typeface="Roboto Light" panose="02000000000000000000" pitchFamily="2" charset="0"/>
                <a:cs typeface="Lato Semibold" panose="020F0502020204030203" pitchFamily="34" charset="0"/>
              </a:rPr>
              <a:t>LLMs Advanced</a:t>
            </a:r>
            <a:endParaRPr kumimoji="0" lang="ru-RU" sz="4400" b="0" i="0" u="none" strike="noStrike" kern="1200" cap="none" spc="0" normalizeH="0" baseline="0" noProof="0" dirty="0">
              <a:ln>
                <a:noFill/>
              </a:ln>
              <a:solidFill>
                <a:srgbClr val="FFFFFF"/>
              </a:solidFill>
              <a:effectLst/>
              <a:uLnTx/>
              <a:uFillTx/>
              <a:latin typeface="Roboto"/>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1599057305"/>
      </p:ext>
    </p:extLst>
  </p:cSld>
  <p:clrMapOvr>
    <a:masterClrMapping/>
  </p:clrMapOvr>
  <p:transition spd="slow">
    <p:push dir="u"/>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42424"/>
              </a:solidFill>
              <a:effectLst/>
              <a:uLnTx/>
              <a:uFillTx/>
              <a:latin typeface="Calibri" panose="020F0502020204030204"/>
              <a:ea typeface="+mn-ea"/>
              <a:cs typeface="+mn-cs"/>
            </a:endParaRPr>
          </a:p>
        </p:txBody>
      </p:sp>
      <p:sp>
        <p:nvSpPr>
          <p:cNvPr id="18" name="TextBox 17"/>
          <p:cNvSpPr txBox="1"/>
          <p:nvPr/>
        </p:nvSpPr>
        <p:spPr>
          <a:xfrm>
            <a:off x="556298" y="551817"/>
            <a:ext cx="6516720" cy="6617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242424"/>
                </a:solidFill>
                <a:effectLst/>
                <a:uLnTx/>
                <a:uFillTx/>
                <a:latin typeface="Mont Heavy DEMO" panose="00000A00000000000000" pitchFamily="50" charset="0"/>
                <a:ea typeface="+mn-ea"/>
                <a:cs typeface="+mn-cs"/>
              </a:rPr>
              <a:t>Retrieval Augmented </a:t>
            </a:r>
            <a:r>
              <a:rPr kumimoji="0" lang="en-US" sz="3700" b="0" i="0" u="none" strike="noStrike" kern="1200" cap="none" spc="0" normalizeH="0" baseline="0" noProof="0" dirty="0">
                <a:ln>
                  <a:noFill/>
                </a:ln>
                <a:solidFill>
                  <a:srgbClr val="256BF7"/>
                </a:solidFill>
                <a:effectLst/>
                <a:uLnTx/>
                <a:uFillTx/>
                <a:latin typeface="Mont Heavy DEMO" panose="00000A00000000000000" pitchFamily="50" charset="0"/>
                <a:ea typeface="+mn-ea"/>
                <a:cs typeface="+mn-cs"/>
              </a:rPr>
              <a:t>Generation</a:t>
            </a:r>
          </a:p>
        </p:txBody>
      </p:sp>
      <p:sp>
        <p:nvSpPr>
          <p:cNvPr id="19" name="TextBox 18"/>
          <p:cNvSpPr txBox="1"/>
          <p:nvPr/>
        </p:nvSpPr>
        <p:spPr>
          <a:xfrm>
            <a:off x="1231161" y="2344501"/>
            <a:ext cx="3270639" cy="579646"/>
          </a:xfrm>
          <a:prstGeom prst="rect">
            <a:avLst/>
          </a:prstGeom>
          <a:noFill/>
        </p:spPr>
        <p:txBody>
          <a:bodyPr wrap="none" rtlCol="0">
            <a:spAutoFit/>
          </a:bodyPr>
          <a:lstStyle/>
          <a:p>
            <a:pPr marL="0" marR="0" lvl="0" indent="0" algn="l" defTabSz="914400" rtl="0" eaLnBrk="1" fontAlgn="auto" latinLnBrk="0" hangingPunct="1">
              <a:lnSpc>
                <a:spcPts val="19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white"/>
                </a:solidFill>
                <a:effectLst/>
                <a:uLnTx/>
                <a:uFillTx/>
                <a:latin typeface="Mont Heavy DEMO" panose="00000A00000000000000" pitchFamily="50" charset="0"/>
                <a:ea typeface="+mn-ea"/>
                <a:cs typeface="+mn-cs"/>
              </a:rPr>
              <a:t>Use RAG to add knowledge to your</a:t>
            </a:r>
          </a:p>
          <a:p>
            <a:pPr marL="0" marR="0" lvl="0" indent="0" algn="l" defTabSz="914400" rtl="0" eaLnBrk="1" fontAlgn="auto" latinLnBrk="0" hangingPunct="1">
              <a:lnSpc>
                <a:spcPts val="19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white"/>
                </a:solidFill>
                <a:effectLst/>
                <a:uLnTx/>
                <a:uFillTx/>
                <a:latin typeface="Mont Heavy DEMO" panose="00000A00000000000000" pitchFamily="50" charset="0"/>
                <a:ea typeface="+mn-ea"/>
                <a:cs typeface="+mn-cs"/>
              </a:rPr>
              <a:t>LLM.</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1900"/>
              </a:lnSpc>
              <a:spcBef>
                <a:spcPts val="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prstClr val="white"/>
                </a:solidFill>
                <a:effectLst/>
                <a:uLnTx/>
                <a:uFillTx/>
                <a:latin typeface="Raleway" panose="020B0503030101060003" pitchFamily="34" charset="0"/>
                <a:ea typeface="+mn-ea"/>
                <a:cs typeface="+mn-cs"/>
              </a:rPr>
              <a:t>A technique that enhances language models by integrating external information retrieval into the generation process for more accurate outputs.</a:t>
            </a: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1900"/>
              </a:lnSpc>
              <a:spcBef>
                <a:spcPts val="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srgbClr val="242424">
                    <a:lumMod val="75000"/>
                    <a:lumOff val="25000"/>
                  </a:srgbClr>
                </a:solidFill>
                <a:effectLst/>
                <a:uLnTx/>
                <a:uFillTx/>
                <a:latin typeface="Raleway" panose="020B0503030101060003" pitchFamily="34" charset="0"/>
                <a:ea typeface="+mn-ea"/>
                <a:cs typeface="+mn-cs"/>
              </a:rPr>
              <a:t>Easy, works with an off the shelf LLM. </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1900"/>
              </a:lnSpc>
              <a:spcBef>
                <a:spcPts val="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srgbClr val="242424">
                    <a:lumMod val="75000"/>
                    <a:lumOff val="25000"/>
                  </a:srgbClr>
                </a:solidFill>
                <a:effectLst/>
                <a:uLnTx/>
                <a:uFillTx/>
                <a:latin typeface="Raleway" panose="020B0503030101060003" pitchFamily="34" charset="0"/>
                <a:ea typeface="+mn-ea"/>
                <a:cs typeface="+mn-cs"/>
              </a:rPr>
              <a:t>Up-to-date and accurate responses based on public/private data.</a:t>
            </a:r>
          </a:p>
        </p:txBody>
      </p:sp>
      <p:pic>
        <p:nvPicPr>
          <p:cNvPr id="4" name="Picture Placeholder 3" descr="A close-up of a card&#10;&#10;Description automatically generated">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86" r="7886"/>
          <a:stretch>
            <a:fillRect/>
          </a:stretch>
        </p:blipFill>
        <p:spPr/>
      </p:pic>
      <p:pic>
        <p:nvPicPr>
          <p:cNvPr id="12290" name="Picture 2" descr="How to Connect LLM to External Sources Using RAG?">
            <a:extLst>
              <a:ext uri="{FF2B5EF4-FFF2-40B4-BE49-F238E27FC236}">
                <a16:creationId xmlns:a16="http://schemas.microsoft.com/office/drawing/2014/main" id="{91A402D8-D8D1-F0BA-88E7-9E038186AF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9950" y="0"/>
            <a:ext cx="104505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27906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6516720" cy="661720"/>
          </a:xfrm>
          <a:prstGeom prst="rect">
            <a:avLst/>
          </a:prstGeom>
          <a:noFill/>
        </p:spPr>
        <p:txBody>
          <a:bodyPr wrap="none" rtlCol="0">
            <a:spAutoFit/>
          </a:bodyPr>
          <a:lstStyle/>
          <a:p>
            <a:r>
              <a:rPr lang="en-US" sz="3700" dirty="0">
                <a:latin typeface="Mont Heavy DEMO" panose="00000A00000000000000" pitchFamily="50" charset="0"/>
              </a:rPr>
              <a:t>Retrieval Augmented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270639" cy="579646"/>
          </a:xfrm>
          <a:prstGeom prst="rect">
            <a:avLst/>
          </a:prstGeom>
          <a:noFill/>
        </p:spPr>
        <p:txBody>
          <a:bodyPr wrap="none" rtlCol="0">
            <a:spAutoFit/>
          </a:bodyPr>
          <a:lstStyle/>
          <a:p>
            <a:pPr>
              <a:lnSpc>
                <a:spcPts val="1900"/>
              </a:lnSpc>
            </a:pPr>
            <a:r>
              <a:rPr lang="en-US" sz="1700" dirty="0">
                <a:solidFill>
                  <a:schemeClr val="bg1"/>
                </a:solidFill>
                <a:latin typeface="Mont Heavy DEMO" panose="00000A00000000000000" pitchFamily="50" charset="0"/>
              </a:rPr>
              <a:t>Use RAG to add knowledge to your</a:t>
            </a:r>
          </a:p>
          <a:p>
            <a:pPr>
              <a:lnSpc>
                <a:spcPts val="1900"/>
              </a:lnSpc>
            </a:pPr>
            <a:r>
              <a:rPr lang="en-US" sz="1700" dirty="0">
                <a:solidFill>
                  <a:schemeClr val="bg1"/>
                </a:solidFill>
                <a:latin typeface="Mont Heavy DEMO" panose="00000A00000000000000" pitchFamily="50" charset="0"/>
              </a:rPr>
              <a:t>LLM.</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A technique that enhances language models by integrating external information retrieval into the generation process for more accurate outputs.</a:t>
            </a: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Easy, works with an off the shelf LLM. </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Up-to-date and accurate responses based on public/private data.</a:t>
            </a:r>
          </a:p>
        </p:txBody>
      </p:sp>
      <p:pic>
        <p:nvPicPr>
          <p:cNvPr id="4" name="Picture Placeholder 3" descr="A close-up of a card&#10;&#10;Description automatically generated">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86" r="7886"/>
          <a:stretch>
            <a:fillRect/>
          </a:stretch>
        </p:blipFill>
        <p:spPr/>
      </p:pic>
      <p:pic>
        <p:nvPicPr>
          <p:cNvPr id="1026" name="Picture 2" descr="Finetuning Large Language Models">
            <a:extLst>
              <a:ext uri="{FF2B5EF4-FFF2-40B4-BE49-F238E27FC236}">
                <a16:creationId xmlns:a16="http://schemas.microsoft.com/office/drawing/2014/main" id="{6CA3EF1E-FB17-C72F-422D-10F69D9F74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5613" y="0"/>
            <a:ext cx="87407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20672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spTree>
    <p:extLst>
      <p:ext uri="{BB962C8B-B14F-4D97-AF65-F5344CB8AC3E}">
        <p14:creationId xmlns:p14="http://schemas.microsoft.com/office/powerpoint/2010/main" val="22028009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pic>
        <p:nvPicPr>
          <p:cNvPr id="2050" name="Picture 2">
            <a:extLst>
              <a:ext uri="{FF2B5EF4-FFF2-40B4-BE49-F238E27FC236}">
                <a16:creationId xmlns:a16="http://schemas.microsoft.com/office/drawing/2014/main" id="{1B568C7A-E2D2-1683-F4A3-53BD6046CE90}"/>
              </a:ext>
            </a:extLst>
          </p:cNvPr>
          <p:cNvPicPr>
            <a:picLocks noChangeAspect="1" noChangeArrowheads="1"/>
          </p:cNvPicPr>
          <p:nvPr/>
        </p:nvPicPr>
        <p:blipFill>
          <a:blip r:embed="rId4"/>
          <a:srcRect/>
          <a:stretch/>
        </p:blipFill>
        <p:spPr bwMode="auto">
          <a:xfrm>
            <a:off x="0" y="537533"/>
            <a:ext cx="12192000" cy="5782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73539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pic>
        <p:nvPicPr>
          <p:cNvPr id="2" name="Picture 1">
            <a:extLst>
              <a:ext uri="{FF2B5EF4-FFF2-40B4-BE49-F238E27FC236}">
                <a16:creationId xmlns:a16="http://schemas.microsoft.com/office/drawing/2014/main" id="{D8D69830-ED36-F463-7A4A-BB0F2070BE30}"/>
              </a:ext>
            </a:extLst>
          </p:cNvPr>
          <p:cNvPicPr>
            <a:picLocks noChangeAspect="1"/>
          </p:cNvPicPr>
          <p:nvPr/>
        </p:nvPicPr>
        <p:blipFill>
          <a:blip r:embed="rId4"/>
          <a:stretch>
            <a:fillRect/>
          </a:stretch>
        </p:blipFill>
        <p:spPr>
          <a:xfrm>
            <a:off x="8911" y="2327681"/>
            <a:ext cx="12192000" cy="2687693"/>
          </a:xfrm>
          <a:prstGeom prst="rect">
            <a:avLst/>
          </a:prstGeom>
        </p:spPr>
      </p:pic>
    </p:spTree>
    <p:extLst>
      <p:ext uri="{BB962C8B-B14F-4D97-AF65-F5344CB8AC3E}">
        <p14:creationId xmlns:p14="http://schemas.microsoft.com/office/powerpoint/2010/main" val="1893866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23BBA8-FBFE-1B09-CA07-6A8A3A179689}"/>
            </a:ext>
          </a:extLst>
        </p:cNvPr>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F825018C-98BD-5F67-AB08-10047114F212}"/>
              </a:ext>
            </a:extLst>
          </p:cNvPr>
          <p:cNvSpPr/>
          <p:nvPr/>
        </p:nvSpPr>
        <p:spPr>
          <a:xfrm>
            <a:off x="914400" y="914400"/>
            <a:ext cx="10363200" cy="5029200"/>
          </a:xfrm>
          <a:prstGeom prst="roundRect">
            <a:avLst>
              <a:gd name="adj" fmla="val 2308"/>
            </a:avLst>
          </a:prstGeom>
          <a:gradFill>
            <a:gsLst>
              <a:gs pos="0">
                <a:schemeClr val="accent4"/>
              </a:gs>
              <a:gs pos="33000">
                <a:schemeClr val="accent3"/>
              </a:gs>
              <a:gs pos="66000">
                <a:schemeClr val="accent2"/>
              </a:gs>
              <a:gs pos="100000">
                <a:schemeClr val="accent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200"/>
          </a:p>
        </p:txBody>
      </p:sp>
      <p:sp>
        <p:nvSpPr>
          <p:cNvPr id="13" name="TextBox 12">
            <a:extLst>
              <a:ext uri="{FF2B5EF4-FFF2-40B4-BE49-F238E27FC236}">
                <a16:creationId xmlns:a16="http://schemas.microsoft.com/office/drawing/2014/main" id="{96DA806F-5CDF-E403-CA33-34C4DBEAF559}"/>
              </a:ext>
            </a:extLst>
          </p:cNvPr>
          <p:cNvSpPr txBox="1"/>
          <p:nvPr/>
        </p:nvSpPr>
        <p:spPr>
          <a:xfrm>
            <a:off x="2427031" y="3044279"/>
            <a:ext cx="7337938" cy="769441"/>
          </a:xfrm>
          <a:prstGeom prst="rect">
            <a:avLst/>
          </a:prstGeom>
          <a:noFill/>
        </p:spPr>
        <p:txBody>
          <a:bodyPr wrap="square" rtlCol="0">
            <a:spAutoFit/>
          </a:bodyPr>
          <a:lstStyle/>
          <a:p>
            <a:pPr algn="ctr"/>
            <a:r>
              <a:rPr lang="en-US" sz="4400">
                <a:solidFill>
                  <a:schemeClr val="bg1"/>
                </a:solidFill>
                <a:ea typeface="Roboto Light" panose="02000000000000000000" pitchFamily="2" charset="0"/>
                <a:cs typeface="Lato Semibold" panose="020F0502020204030203" pitchFamily="34" charset="0"/>
              </a:rPr>
              <a:t>What does </a:t>
            </a:r>
            <a:r>
              <a:rPr lang="en-US" sz="4400" i="1">
                <a:solidFill>
                  <a:schemeClr val="bg1"/>
                </a:solidFill>
                <a:ea typeface="Roboto Light" panose="02000000000000000000" pitchFamily="2" charset="0"/>
                <a:cs typeface="Lato Semibold" panose="020F0502020204030203" pitchFamily="34" charset="0"/>
              </a:rPr>
              <a:t>“GPT”</a:t>
            </a:r>
            <a:r>
              <a:rPr lang="en-US" sz="4400">
                <a:solidFill>
                  <a:schemeClr val="bg1"/>
                </a:solidFill>
                <a:ea typeface="Roboto Light" panose="02000000000000000000" pitchFamily="2" charset="0"/>
                <a:cs typeface="Lato Semibold" panose="020F0502020204030203" pitchFamily="34" charset="0"/>
              </a:rPr>
              <a:t> stand for?</a:t>
            </a:r>
            <a:endParaRPr lang="ru-RU" sz="4400">
              <a:solidFill>
                <a:schemeClr val="bg1"/>
              </a:solidFill>
              <a:ea typeface="Roboto Light" panose="02000000000000000000" pitchFamily="2" charset="0"/>
              <a:cs typeface="Lato Semibold" panose="020F0502020204030203" pitchFamily="34" charset="0"/>
            </a:endParaRPr>
          </a:p>
        </p:txBody>
      </p:sp>
    </p:spTree>
    <p:extLst>
      <p:ext uri="{BB962C8B-B14F-4D97-AF65-F5344CB8AC3E}">
        <p14:creationId xmlns:p14="http://schemas.microsoft.com/office/powerpoint/2010/main" val="3567624171"/>
      </p:ext>
    </p:extLst>
  </p:cSld>
  <p:clrMapOvr>
    <a:masterClrMapping/>
  </p:clrMapOvr>
  <p:transition spd="slow">
    <p:push dir="u"/>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pic>
        <p:nvPicPr>
          <p:cNvPr id="3" name="Picture 2">
            <a:extLst>
              <a:ext uri="{FF2B5EF4-FFF2-40B4-BE49-F238E27FC236}">
                <a16:creationId xmlns:a16="http://schemas.microsoft.com/office/drawing/2014/main" id="{D8E2AD42-BBE3-D1CC-C207-9EEF7CA6A851}"/>
              </a:ext>
            </a:extLst>
          </p:cNvPr>
          <p:cNvPicPr>
            <a:picLocks noChangeAspect="1"/>
          </p:cNvPicPr>
          <p:nvPr/>
        </p:nvPicPr>
        <p:blipFill>
          <a:blip r:embed="rId4"/>
          <a:stretch>
            <a:fillRect/>
          </a:stretch>
        </p:blipFill>
        <p:spPr>
          <a:xfrm>
            <a:off x="620717" y="1285044"/>
            <a:ext cx="10391769" cy="4841620"/>
          </a:xfrm>
          <a:prstGeom prst="rect">
            <a:avLst/>
          </a:prstGeom>
        </p:spPr>
      </p:pic>
    </p:spTree>
    <p:extLst>
      <p:ext uri="{BB962C8B-B14F-4D97-AF65-F5344CB8AC3E}">
        <p14:creationId xmlns:p14="http://schemas.microsoft.com/office/powerpoint/2010/main" val="178832935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pic>
        <p:nvPicPr>
          <p:cNvPr id="2" name="Picture 1">
            <a:extLst>
              <a:ext uri="{FF2B5EF4-FFF2-40B4-BE49-F238E27FC236}">
                <a16:creationId xmlns:a16="http://schemas.microsoft.com/office/drawing/2014/main" id="{DC506628-5D2E-71B8-EBA8-B94CB04F8A10}"/>
              </a:ext>
            </a:extLst>
          </p:cNvPr>
          <p:cNvPicPr>
            <a:picLocks noChangeAspect="1"/>
          </p:cNvPicPr>
          <p:nvPr/>
        </p:nvPicPr>
        <p:blipFill>
          <a:blip r:embed="rId4"/>
          <a:stretch>
            <a:fillRect/>
          </a:stretch>
        </p:blipFill>
        <p:spPr>
          <a:xfrm>
            <a:off x="304499" y="2653298"/>
            <a:ext cx="11583001" cy="1572301"/>
          </a:xfrm>
          <a:prstGeom prst="rect">
            <a:avLst/>
          </a:prstGeom>
        </p:spPr>
      </p:pic>
    </p:spTree>
    <p:extLst>
      <p:ext uri="{BB962C8B-B14F-4D97-AF65-F5344CB8AC3E}">
        <p14:creationId xmlns:p14="http://schemas.microsoft.com/office/powerpoint/2010/main" val="64474125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927029" y="2970"/>
            <a:ext cx="4264972" cy="687266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8911" y="1721137"/>
            <a:ext cx="12183090" cy="343633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5311912" y="2240893"/>
            <a:ext cx="5227264" cy="360414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1323153" y="4842645"/>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1323153" y="5527239"/>
            <a:ext cx="3592260" cy="637073"/>
          </a:xfrm>
          <a:prstGeom prst="rect">
            <a:avLst/>
          </a:prstGeom>
          <a:solidFill>
            <a:schemeClr val="bg1"/>
          </a:solidFill>
          <a:ln>
            <a:noFill/>
          </a:ln>
          <a:effectLst>
            <a:outerShdw blurRad="190500" dist="152400" dir="2700000" algn="tl" rotWithShape="0">
              <a:schemeClr val="accent2">
                <a:lumMod val="50000"/>
                <a:lumOff val="50000"/>
                <a:alpha val="15000"/>
              </a:scheme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noEditPoints="1"/>
          </p:cNvSpPr>
          <p:nvPr/>
        </p:nvSpPr>
        <p:spPr bwMode="auto">
          <a:xfrm>
            <a:off x="1581546" y="5651981"/>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noEditPoints="1"/>
          </p:cNvSpPr>
          <p:nvPr/>
        </p:nvSpPr>
        <p:spPr bwMode="auto">
          <a:xfrm>
            <a:off x="1581546" y="4997087"/>
            <a:ext cx="380165" cy="378680"/>
          </a:xfrm>
          <a:custGeom>
            <a:avLst/>
            <a:gdLst>
              <a:gd name="T0" fmla="*/ 64 w 128"/>
              <a:gd name="T1" fmla="*/ 0 h 127"/>
              <a:gd name="T2" fmla="*/ 0 w 128"/>
              <a:gd name="T3" fmla="*/ 63 h 127"/>
              <a:gd name="T4" fmla="*/ 64 w 128"/>
              <a:gd name="T5" fmla="*/ 127 h 127"/>
              <a:gd name="T6" fmla="*/ 128 w 128"/>
              <a:gd name="T7" fmla="*/ 63 h 127"/>
              <a:gd name="T8" fmla="*/ 64 w 128"/>
              <a:gd name="T9" fmla="*/ 0 h 127"/>
              <a:gd name="T10" fmla="*/ 64 w 128"/>
              <a:gd name="T11" fmla="*/ 122 h 127"/>
              <a:gd name="T12" fmla="*/ 5 w 128"/>
              <a:gd name="T13" fmla="*/ 63 h 127"/>
              <a:gd name="T14" fmla="*/ 64 w 128"/>
              <a:gd name="T15" fmla="*/ 4 h 127"/>
              <a:gd name="T16" fmla="*/ 123 w 128"/>
              <a:gd name="T17" fmla="*/ 63 h 127"/>
              <a:gd name="T18" fmla="*/ 64 w 128"/>
              <a:gd name="T19" fmla="*/ 122 h 127"/>
              <a:gd name="T20" fmla="*/ 90 w 128"/>
              <a:gd name="T21" fmla="*/ 40 h 127"/>
              <a:gd name="T22" fmla="*/ 90 w 128"/>
              <a:gd name="T23" fmla="*/ 40 h 127"/>
              <a:gd name="T24" fmla="*/ 89 w 128"/>
              <a:gd name="T25" fmla="*/ 38 h 127"/>
              <a:gd name="T26" fmla="*/ 88 w 128"/>
              <a:gd name="T27" fmla="*/ 38 h 127"/>
              <a:gd name="T28" fmla="*/ 88 w 128"/>
              <a:gd name="T29" fmla="*/ 38 h 127"/>
              <a:gd name="T30" fmla="*/ 74 w 128"/>
              <a:gd name="T31" fmla="*/ 38 h 127"/>
              <a:gd name="T32" fmla="*/ 72 w 128"/>
              <a:gd name="T33" fmla="*/ 40 h 127"/>
              <a:gd name="T34" fmla="*/ 74 w 128"/>
              <a:gd name="T35" fmla="*/ 43 h 127"/>
              <a:gd name="T36" fmla="*/ 83 w 128"/>
              <a:gd name="T37" fmla="*/ 43 h 127"/>
              <a:gd name="T38" fmla="*/ 68 w 128"/>
              <a:gd name="T39" fmla="*/ 57 h 127"/>
              <a:gd name="T40" fmla="*/ 43 w 128"/>
              <a:gd name="T41" fmla="*/ 82 h 127"/>
              <a:gd name="T42" fmla="*/ 43 w 128"/>
              <a:gd name="T43" fmla="*/ 74 h 127"/>
              <a:gd name="T44" fmla="*/ 41 w 128"/>
              <a:gd name="T45" fmla="*/ 72 h 127"/>
              <a:gd name="T46" fmla="*/ 39 w 128"/>
              <a:gd name="T47" fmla="*/ 74 h 127"/>
              <a:gd name="T48" fmla="*/ 39 w 128"/>
              <a:gd name="T49" fmla="*/ 88 h 127"/>
              <a:gd name="T50" fmla="*/ 39 w 128"/>
              <a:gd name="T51" fmla="*/ 88 h 127"/>
              <a:gd name="T52" fmla="*/ 39 w 128"/>
              <a:gd name="T53" fmla="*/ 88 h 127"/>
              <a:gd name="T54" fmla="*/ 39 w 128"/>
              <a:gd name="T55" fmla="*/ 89 h 127"/>
              <a:gd name="T56" fmla="*/ 39 w 128"/>
              <a:gd name="T57" fmla="*/ 89 h 127"/>
              <a:gd name="T58" fmla="*/ 39 w 128"/>
              <a:gd name="T59" fmla="*/ 89 h 127"/>
              <a:gd name="T60" fmla="*/ 40 w 128"/>
              <a:gd name="T61" fmla="*/ 90 h 127"/>
              <a:gd name="T62" fmla="*/ 41 w 128"/>
              <a:gd name="T63" fmla="*/ 90 h 127"/>
              <a:gd name="T64" fmla="*/ 54 w 128"/>
              <a:gd name="T65" fmla="*/ 90 h 127"/>
              <a:gd name="T66" fmla="*/ 56 w 128"/>
              <a:gd name="T67" fmla="*/ 88 h 127"/>
              <a:gd name="T68" fmla="*/ 54 w 128"/>
              <a:gd name="T69" fmla="*/ 85 h 127"/>
              <a:gd name="T70" fmla="*/ 46 w 128"/>
              <a:gd name="T71" fmla="*/ 85 h 127"/>
              <a:gd name="T72" fmla="*/ 71 w 128"/>
              <a:gd name="T73" fmla="*/ 60 h 127"/>
              <a:gd name="T74" fmla="*/ 86 w 128"/>
              <a:gd name="T75" fmla="*/ 46 h 127"/>
              <a:gd name="T76" fmla="*/ 86 w 128"/>
              <a:gd name="T77" fmla="*/ 54 h 127"/>
              <a:gd name="T78" fmla="*/ 88 w 128"/>
              <a:gd name="T79" fmla="*/ 56 h 127"/>
              <a:gd name="T80" fmla="*/ 90 w 128"/>
              <a:gd name="T81" fmla="*/ 54 h 127"/>
              <a:gd name="T82" fmla="*/ 90 w 128"/>
              <a:gd name="T83" fmla="*/ 40 h 127"/>
              <a:gd name="T84" fmla="*/ 90 w 128"/>
              <a:gd name="T85" fmla="*/ 4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7">
                <a:moveTo>
                  <a:pt x="64" y="0"/>
                </a:moveTo>
                <a:cubicBezTo>
                  <a:pt x="29" y="0"/>
                  <a:pt x="0" y="28"/>
                  <a:pt x="0" y="63"/>
                </a:cubicBezTo>
                <a:cubicBezTo>
                  <a:pt x="0" y="98"/>
                  <a:pt x="29" y="127"/>
                  <a:pt x="64" y="127"/>
                </a:cubicBezTo>
                <a:cubicBezTo>
                  <a:pt x="99" y="127"/>
                  <a:pt x="128" y="98"/>
                  <a:pt x="128" y="63"/>
                </a:cubicBezTo>
                <a:cubicBezTo>
                  <a:pt x="128" y="28"/>
                  <a:pt x="99" y="0"/>
                  <a:pt x="64" y="0"/>
                </a:cubicBezTo>
                <a:close/>
                <a:moveTo>
                  <a:pt x="64" y="122"/>
                </a:moveTo>
                <a:cubicBezTo>
                  <a:pt x="31" y="122"/>
                  <a:pt x="5" y="96"/>
                  <a:pt x="5" y="63"/>
                </a:cubicBezTo>
                <a:cubicBezTo>
                  <a:pt x="5" y="30"/>
                  <a:pt x="31" y="4"/>
                  <a:pt x="64" y="4"/>
                </a:cubicBezTo>
                <a:cubicBezTo>
                  <a:pt x="97" y="4"/>
                  <a:pt x="123" y="30"/>
                  <a:pt x="123" y="63"/>
                </a:cubicBezTo>
                <a:cubicBezTo>
                  <a:pt x="123" y="96"/>
                  <a:pt x="97" y="122"/>
                  <a:pt x="64" y="122"/>
                </a:cubicBezTo>
                <a:close/>
                <a:moveTo>
                  <a:pt x="90" y="40"/>
                </a:moveTo>
                <a:cubicBezTo>
                  <a:pt x="90" y="40"/>
                  <a:pt x="90" y="40"/>
                  <a:pt x="90" y="40"/>
                </a:cubicBezTo>
                <a:cubicBezTo>
                  <a:pt x="90" y="39"/>
                  <a:pt x="89" y="39"/>
                  <a:pt x="89" y="38"/>
                </a:cubicBezTo>
                <a:cubicBezTo>
                  <a:pt x="89" y="38"/>
                  <a:pt x="88" y="38"/>
                  <a:pt x="88" y="38"/>
                </a:cubicBezTo>
                <a:cubicBezTo>
                  <a:pt x="88" y="38"/>
                  <a:pt x="88" y="38"/>
                  <a:pt x="88" y="38"/>
                </a:cubicBezTo>
                <a:cubicBezTo>
                  <a:pt x="74" y="38"/>
                  <a:pt x="74" y="38"/>
                  <a:pt x="74" y="38"/>
                </a:cubicBezTo>
                <a:cubicBezTo>
                  <a:pt x="73" y="38"/>
                  <a:pt x="72" y="39"/>
                  <a:pt x="72" y="40"/>
                </a:cubicBezTo>
                <a:cubicBezTo>
                  <a:pt x="72" y="42"/>
                  <a:pt x="73" y="43"/>
                  <a:pt x="74" y="43"/>
                </a:cubicBezTo>
                <a:cubicBezTo>
                  <a:pt x="83" y="43"/>
                  <a:pt x="83" y="43"/>
                  <a:pt x="83" y="43"/>
                </a:cubicBezTo>
                <a:cubicBezTo>
                  <a:pt x="68" y="57"/>
                  <a:pt x="68" y="57"/>
                  <a:pt x="68" y="57"/>
                </a:cubicBezTo>
                <a:cubicBezTo>
                  <a:pt x="43" y="82"/>
                  <a:pt x="43" y="82"/>
                  <a:pt x="43" y="82"/>
                </a:cubicBezTo>
                <a:cubicBezTo>
                  <a:pt x="43" y="74"/>
                  <a:pt x="43" y="74"/>
                  <a:pt x="43" y="74"/>
                </a:cubicBezTo>
                <a:cubicBezTo>
                  <a:pt x="43" y="73"/>
                  <a:pt x="42" y="72"/>
                  <a:pt x="41" y="72"/>
                </a:cubicBezTo>
                <a:cubicBezTo>
                  <a:pt x="40" y="72"/>
                  <a:pt x="39" y="73"/>
                  <a:pt x="39" y="74"/>
                </a:cubicBezTo>
                <a:cubicBezTo>
                  <a:pt x="39" y="88"/>
                  <a:pt x="39" y="88"/>
                  <a:pt x="39" y="88"/>
                </a:cubicBezTo>
                <a:cubicBezTo>
                  <a:pt x="39" y="88"/>
                  <a:pt x="39" y="88"/>
                  <a:pt x="39" y="88"/>
                </a:cubicBezTo>
                <a:cubicBezTo>
                  <a:pt x="39" y="88"/>
                  <a:pt x="39" y="88"/>
                  <a:pt x="39" y="88"/>
                </a:cubicBezTo>
                <a:cubicBezTo>
                  <a:pt x="39" y="89"/>
                  <a:pt x="39" y="89"/>
                  <a:pt x="39" y="89"/>
                </a:cubicBezTo>
                <a:cubicBezTo>
                  <a:pt x="39" y="89"/>
                  <a:pt x="39" y="89"/>
                  <a:pt x="39" y="89"/>
                </a:cubicBezTo>
                <a:cubicBezTo>
                  <a:pt x="39" y="89"/>
                  <a:pt x="39" y="89"/>
                  <a:pt x="39" y="89"/>
                </a:cubicBezTo>
                <a:cubicBezTo>
                  <a:pt x="40" y="89"/>
                  <a:pt x="40" y="89"/>
                  <a:pt x="40" y="90"/>
                </a:cubicBezTo>
                <a:cubicBezTo>
                  <a:pt x="40" y="90"/>
                  <a:pt x="40" y="90"/>
                  <a:pt x="41" y="90"/>
                </a:cubicBezTo>
                <a:cubicBezTo>
                  <a:pt x="54" y="90"/>
                  <a:pt x="54" y="90"/>
                  <a:pt x="54" y="90"/>
                </a:cubicBezTo>
                <a:cubicBezTo>
                  <a:pt x="55" y="90"/>
                  <a:pt x="56" y="89"/>
                  <a:pt x="56" y="88"/>
                </a:cubicBezTo>
                <a:cubicBezTo>
                  <a:pt x="56" y="86"/>
                  <a:pt x="56" y="85"/>
                  <a:pt x="54" y="85"/>
                </a:cubicBezTo>
                <a:cubicBezTo>
                  <a:pt x="46" y="85"/>
                  <a:pt x="46" y="85"/>
                  <a:pt x="46" y="85"/>
                </a:cubicBezTo>
                <a:cubicBezTo>
                  <a:pt x="71" y="60"/>
                  <a:pt x="71" y="60"/>
                  <a:pt x="71" y="60"/>
                </a:cubicBezTo>
                <a:cubicBezTo>
                  <a:pt x="86" y="46"/>
                  <a:pt x="86" y="46"/>
                  <a:pt x="86" y="46"/>
                </a:cubicBezTo>
                <a:cubicBezTo>
                  <a:pt x="86" y="54"/>
                  <a:pt x="86" y="54"/>
                  <a:pt x="86" y="54"/>
                </a:cubicBezTo>
                <a:cubicBezTo>
                  <a:pt x="86" y="55"/>
                  <a:pt x="87" y="56"/>
                  <a:pt x="88" y="56"/>
                </a:cubicBezTo>
                <a:cubicBezTo>
                  <a:pt x="89" y="56"/>
                  <a:pt x="90" y="55"/>
                  <a:pt x="90" y="54"/>
                </a:cubicBezTo>
                <a:cubicBezTo>
                  <a:pt x="90" y="40"/>
                  <a:pt x="90" y="40"/>
                  <a:pt x="90" y="40"/>
                </a:cubicBezTo>
                <a:cubicBezTo>
                  <a:pt x="90" y="40"/>
                  <a:pt x="90" y="40"/>
                  <a:pt x="9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p:cNvSpPr txBox="1"/>
          <p:nvPr/>
        </p:nvSpPr>
        <p:spPr>
          <a:xfrm>
            <a:off x="556298" y="551817"/>
            <a:ext cx="4658904" cy="661720"/>
          </a:xfrm>
          <a:prstGeom prst="rect">
            <a:avLst/>
          </a:prstGeom>
          <a:noFill/>
        </p:spPr>
        <p:txBody>
          <a:bodyPr wrap="none" rtlCol="0">
            <a:spAutoFit/>
          </a:bodyPr>
          <a:lstStyle/>
          <a:p>
            <a:r>
              <a:rPr lang="en-US" sz="3700" dirty="0">
                <a:latin typeface="Mont Heavy DEMO" panose="00000A00000000000000" pitchFamily="50" charset="0"/>
              </a:rPr>
              <a:t>Fine-tuning </a:t>
            </a:r>
            <a:r>
              <a:rPr lang="en-US" sz="3700" dirty="0">
                <a:solidFill>
                  <a:schemeClr val="accent1"/>
                </a:solidFill>
                <a:latin typeface="Mont Heavy DEMO" panose="00000A00000000000000" pitchFamily="50" charset="0"/>
              </a:rPr>
              <a:t>Generation</a:t>
            </a:r>
          </a:p>
        </p:txBody>
      </p:sp>
      <p:sp>
        <p:nvSpPr>
          <p:cNvPr id="19" name="TextBox 18"/>
          <p:cNvSpPr txBox="1"/>
          <p:nvPr/>
        </p:nvSpPr>
        <p:spPr>
          <a:xfrm>
            <a:off x="1231161" y="2344501"/>
            <a:ext cx="3874239" cy="579646"/>
          </a:xfrm>
          <a:prstGeom prst="rect">
            <a:avLst/>
          </a:prstGeom>
          <a:noFill/>
        </p:spPr>
        <p:txBody>
          <a:bodyPr wrap="square" rtlCol="0">
            <a:spAutoFit/>
          </a:bodyPr>
          <a:lstStyle/>
          <a:p>
            <a:pPr>
              <a:lnSpc>
                <a:spcPts val="1900"/>
              </a:lnSpc>
            </a:pPr>
            <a:r>
              <a:rPr lang="en-US" sz="1700" dirty="0">
                <a:solidFill>
                  <a:schemeClr val="bg1"/>
                </a:solidFill>
                <a:latin typeface="Mont Heavy DEMO" panose="00000A00000000000000" pitchFamily="50" charset="0"/>
              </a:rPr>
              <a:t>Fine-tune your model to learn domain-specific tasks or data.</a:t>
            </a:r>
          </a:p>
        </p:txBody>
      </p:sp>
      <p:sp>
        <p:nvSpPr>
          <p:cNvPr id="20" name="Subtitle 2"/>
          <p:cNvSpPr txBox="1">
            <a:spLocks/>
          </p:cNvSpPr>
          <p:nvPr/>
        </p:nvSpPr>
        <p:spPr>
          <a:xfrm>
            <a:off x="1231161" y="3181112"/>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bg1"/>
                </a:solidFill>
                <a:latin typeface="Raleway" panose="020B0503030101060003" pitchFamily="34" charset="0"/>
              </a:rPr>
              <a:t>Unlikely to improve the model in terms of general knowledge. The theory </a:t>
            </a:r>
            <a:r>
              <a:rPr lang="en-US" sz="1100" i="1" dirty="0">
                <a:solidFill>
                  <a:schemeClr val="bg1"/>
                </a:solidFill>
                <a:latin typeface="Raleway" panose="020B0503030101060003" pitchFamily="34" charset="0"/>
              </a:rPr>
              <a:t>“</a:t>
            </a:r>
            <a:r>
              <a:rPr lang="en-US" sz="1100" i="1" dirty="0" err="1">
                <a:solidFill>
                  <a:schemeClr val="bg1"/>
                </a:solidFill>
                <a:latin typeface="Raleway" panose="020B0503030101060003" pitchFamily="34" charset="0"/>
              </a:rPr>
              <a:t>gargabe</a:t>
            </a:r>
            <a:r>
              <a:rPr lang="en-US" sz="1100" i="1" dirty="0">
                <a:solidFill>
                  <a:schemeClr val="bg1"/>
                </a:solidFill>
                <a:latin typeface="Raleway" panose="020B0503030101060003" pitchFamily="34" charset="0"/>
              </a:rPr>
              <a:t> in, garbage out”</a:t>
            </a:r>
            <a:r>
              <a:rPr lang="en-US" sz="1100" b="1" i="1" dirty="0">
                <a:solidFill>
                  <a:schemeClr val="bg1"/>
                </a:solidFill>
                <a:latin typeface="Raleway" panose="020B0503030101060003" pitchFamily="34" charset="0"/>
              </a:rPr>
              <a:t> applies here.</a:t>
            </a:r>
            <a:r>
              <a:rPr lang="en-US" sz="1100" i="1" dirty="0">
                <a:solidFill>
                  <a:schemeClr val="bg1"/>
                </a:solidFill>
                <a:latin typeface="Raleway" panose="020B0503030101060003" pitchFamily="34" charset="0"/>
              </a:rPr>
              <a:t> </a:t>
            </a:r>
            <a:endParaRPr lang="en-US" sz="1100" dirty="0">
              <a:solidFill>
                <a:schemeClr val="bg1"/>
              </a:solidFill>
              <a:latin typeface="Raleway" panose="020B0503030101060003" pitchFamily="34" charset="0"/>
            </a:endParaRPr>
          </a:p>
        </p:txBody>
      </p:sp>
      <p:sp>
        <p:nvSpPr>
          <p:cNvPr id="21" name="Subtitle 2"/>
          <p:cNvSpPr txBox="1">
            <a:spLocks/>
          </p:cNvSpPr>
          <p:nvPr/>
        </p:nvSpPr>
        <p:spPr>
          <a:xfrm>
            <a:off x="2101525" y="4875720"/>
            <a:ext cx="2477870"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Tough, requires a lot of data to get it to know new information.</a:t>
            </a:r>
          </a:p>
        </p:txBody>
      </p:sp>
      <p:sp>
        <p:nvSpPr>
          <p:cNvPr id="22" name="Subtitle 2"/>
          <p:cNvSpPr txBox="1">
            <a:spLocks/>
          </p:cNvSpPr>
          <p:nvPr/>
        </p:nvSpPr>
        <p:spPr>
          <a:xfrm>
            <a:off x="2101524" y="5534571"/>
            <a:ext cx="2678819" cy="59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Ideal for when you want it to specify doing specific tasks.</a:t>
            </a:r>
          </a:p>
        </p:txBody>
      </p:sp>
      <p:pic>
        <p:nvPicPr>
          <p:cNvPr id="4" name="Picture Placeholder 3">
            <a:extLst>
              <a:ext uri="{FF2B5EF4-FFF2-40B4-BE49-F238E27FC236}">
                <a16:creationId xmlns:a16="http://schemas.microsoft.com/office/drawing/2014/main" id="{1BB26009-EC09-2EDA-FE77-1B73563C03BC}"/>
              </a:ext>
            </a:extLst>
          </p:cNvPr>
          <p:cNvPicPr>
            <a:picLocks noGrp="1" noChangeAspect="1"/>
          </p:cNvPicPr>
          <p:nvPr>
            <p:ph type="pic" sz="quarter" idx="10"/>
          </p:nvPr>
        </p:nvPicPr>
        <p:blipFill>
          <a:blip r:embed="rId3"/>
          <a:srcRect l="7894" r="7894"/>
          <a:stretch/>
        </p:blipFill>
        <p:spPr/>
      </p:pic>
      <p:pic>
        <p:nvPicPr>
          <p:cNvPr id="3" name="Picture 2">
            <a:extLst>
              <a:ext uri="{FF2B5EF4-FFF2-40B4-BE49-F238E27FC236}">
                <a16:creationId xmlns:a16="http://schemas.microsoft.com/office/drawing/2014/main" id="{9C1335C7-5C5F-9213-CEFB-F7877A1AEF6C}"/>
              </a:ext>
            </a:extLst>
          </p:cNvPr>
          <p:cNvPicPr>
            <a:picLocks noChangeAspect="1"/>
          </p:cNvPicPr>
          <p:nvPr/>
        </p:nvPicPr>
        <p:blipFill>
          <a:blip r:embed="rId4"/>
          <a:stretch>
            <a:fillRect/>
          </a:stretch>
        </p:blipFill>
        <p:spPr>
          <a:xfrm>
            <a:off x="805177" y="311406"/>
            <a:ext cx="10063670" cy="6255794"/>
          </a:xfrm>
          <a:prstGeom prst="rect">
            <a:avLst/>
          </a:prstGeom>
        </p:spPr>
      </p:pic>
    </p:spTree>
    <p:extLst>
      <p:ext uri="{BB962C8B-B14F-4D97-AF65-F5344CB8AC3E}">
        <p14:creationId xmlns:p14="http://schemas.microsoft.com/office/powerpoint/2010/main" val="22278194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flipH="1">
            <a:off x="-1" y="2970"/>
            <a:ext cx="6096001" cy="687266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TextBox 13"/>
          <p:cNvSpPr txBox="1"/>
          <p:nvPr/>
        </p:nvSpPr>
        <p:spPr>
          <a:xfrm>
            <a:off x="556298" y="551817"/>
            <a:ext cx="4282198" cy="1231106"/>
          </a:xfrm>
          <a:prstGeom prst="rect">
            <a:avLst/>
          </a:prstGeom>
          <a:noFill/>
        </p:spPr>
        <p:txBody>
          <a:bodyPr wrap="none" rtlCol="0">
            <a:spAutoFit/>
          </a:bodyPr>
          <a:lstStyle/>
          <a:p>
            <a:r>
              <a:rPr lang="en-US" sz="3700" dirty="0">
                <a:latin typeface="Mont Heavy DEMO" panose="00000A00000000000000" pitchFamily="50" charset="0"/>
              </a:rPr>
              <a:t>Low Rank </a:t>
            </a:r>
            <a:r>
              <a:rPr lang="en-US" sz="3700" dirty="0">
                <a:solidFill>
                  <a:schemeClr val="accent1"/>
                </a:solidFill>
                <a:latin typeface="Mont Heavy DEMO" panose="00000A00000000000000" pitchFamily="50" charset="0"/>
              </a:rPr>
              <a:t>Adaptation</a:t>
            </a:r>
          </a:p>
          <a:p>
            <a:r>
              <a:rPr lang="en-US" sz="3700" dirty="0">
                <a:solidFill>
                  <a:schemeClr val="accent1"/>
                </a:solidFill>
                <a:latin typeface="Mont Heavy DEMO" panose="00000A00000000000000" pitchFamily="50" charset="0"/>
              </a:rPr>
              <a:t>(</a:t>
            </a:r>
            <a:r>
              <a:rPr lang="en-US" sz="3700" dirty="0" err="1">
                <a:solidFill>
                  <a:schemeClr val="accent1"/>
                </a:solidFill>
                <a:latin typeface="Mont Heavy DEMO" panose="00000A00000000000000" pitchFamily="50" charset="0"/>
              </a:rPr>
              <a:t>LoRA</a:t>
            </a:r>
            <a:r>
              <a:rPr lang="en-US" sz="3700" dirty="0">
                <a:solidFill>
                  <a:schemeClr val="accent1"/>
                </a:solidFill>
                <a:latin typeface="Mont Heavy DEMO" panose="00000A00000000000000" pitchFamily="50" charset="0"/>
              </a:rPr>
              <a:t>)</a:t>
            </a:r>
          </a:p>
        </p:txBody>
      </p:sp>
      <p:sp>
        <p:nvSpPr>
          <p:cNvPr id="15" name="TextBox 14"/>
          <p:cNvSpPr txBox="1"/>
          <p:nvPr/>
        </p:nvSpPr>
        <p:spPr>
          <a:xfrm>
            <a:off x="1602490" y="2341618"/>
            <a:ext cx="2630400" cy="823302"/>
          </a:xfrm>
          <a:prstGeom prst="rect">
            <a:avLst/>
          </a:prstGeom>
          <a:noFill/>
        </p:spPr>
        <p:txBody>
          <a:bodyPr wrap="none" rtlCol="0">
            <a:spAutoFit/>
          </a:bodyPr>
          <a:lstStyle/>
          <a:p>
            <a:pPr>
              <a:lnSpc>
                <a:spcPts val="1900"/>
              </a:lnSpc>
            </a:pPr>
            <a:r>
              <a:rPr lang="en-US" sz="1700" dirty="0">
                <a:latin typeface="Mont Heavy DEMO" panose="00000A00000000000000" pitchFamily="50" charset="0"/>
              </a:rPr>
              <a:t>Cut costs</a:t>
            </a:r>
          </a:p>
          <a:p>
            <a:pPr>
              <a:lnSpc>
                <a:spcPts val="1900"/>
              </a:lnSpc>
            </a:pPr>
            <a:r>
              <a:rPr lang="en-US" sz="1700" dirty="0">
                <a:latin typeface="Mont Heavy DEMO" panose="00000A00000000000000" pitchFamily="50" charset="0"/>
              </a:rPr>
              <a:t>Run on consumer hardware</a:t>
            </a:r>
          </a:p>
          <a:p>
            <a:pPr>
              <a:lnSpc>
                <a:spcPts val="1900"/>
              </a:lnSpc>
            </a:pPr>
            <a:r>
              <a:rPr lang="en-US" sz="1700" dirty="0">
                <a:latin typeface="Mont Heavy DEMO" panose="00000A00000000000000" pitchFamily="50" charset="0"/>
              </a:rPr>
              <a:t>W!</a:t>
            </a:r>
          </a:p>
        </p:txBody>
      </p:sp>
      <p:sp>
        <p:nvSpPr>
          <p:cNvPr id="16" name="Subtitle 2"/>
          <p:cNvSpPr txBox="1">
            <a:spLocks/>
          </p:cNvSpPr>
          <p:nvPr/>
        </p:nvSpPr>
        <p:spPr>
          <a:xfrm>
            <a:off x="1602490" y="3178229"/>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Made to slash the huge cost and resource requirements of training huge language models. Only adapt low-rank factors instead of entire weight matrices, achieving major memory and performance wins.</a:t>
            </a:r>
          </a:p>
        </p:txBody>
      </p:sp>
      <p:pic>
        <p:nvPicPr>
          <p:cNvPr id="2050" name="Picture 2" descr="Low-rank Adaption of Large Language Models: Explaining the Key Concepts  Behind LoRA - YouTube">
            <a:extLst>
              <a:ext uri="{FF2B5EF4-FFF2-40B4-BE49-F238E27FC236}">
                <a16:creationId xmlns:a16="http://schemas.microsoft.com/office/drawing/2014/main" id="{BF891DB3-EF0D-B495-BA4D-E4850CC372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138288"/>
            <a:ext cx="6111552" cy="343774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804995D3-B09F-8C61-AF51-383A6099D2E8}"/>
              </a:ext>
            </a:extLst>
          </p:cNvPr>
          <p:cNvCxnSpPr>
            <a:cxnSpLocks/>
          </p:cNvCxnSpPr>
          <p:nvPr/>
        </p:nvCxnSpPr>
        <p:spPr>
          <a:xfrm flipV="1">
            <a:off x="6564087" y="4016829"/>
            <a:ext cx="4025423" cy="278339"/>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80A5403-EBD3-40A3-6748-116C8CC49BBD}"/>
              </a:ext>
            </a:extLst>
          </p:cNvPr>
          <p:cNvCxnSpPr>
            <a:cxnSpLocks/>
          </p:cNvCxnSpPr>
          <p:nvPr/>
        </p:nvCxnSpPr>
        <p:spPr>
          <a:xfrm>
            <a:off x="7959110" y="3080657"/>
            <a:ext cx="2155372" cy="272142"/>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7097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flipH="1">
            <a:off x="-1" y="2970"/>
            <a:ext cx="6096001" cy="687266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TextBox 13"/>
          <p:cNvSpPr txBox="1"/>
          <p:nvPr/>
        </p:nvSpPr>
        <p:spPr>
          <a:xfrm>
            <a:off x="556298" y="551817"/>
            <a:ext cx="4282198" cy="1231106"/>
          </a:xfrm>
          <a:prstGeom prst="rect">
            <a:avLst/>
          </a:prstGeom>
          <a:noFill/>
        </p:spPr>
        <p:txBody>
          <a:bodyPr wrap="none" rtlCol="0">
            <a:spAutoFit/>
          </a:bodyPr>
          <a:lstStyle/>
          <a:p>
            <a:r>
              <a:rPr lang="en-US" sz="3700" dirty="0">
                <a:latin typeface="Mont Heavy DEMO" panose="00000A00000000000000" pitchFamily="50" charset="0"/>
              </a:rPr>
              <a:t>Low Rank </a:t>
            </a:r>
            <a:r>
              <a:rPr lang="en-US" sz="3700" dirty="0">
                <a:solidFill>
                  <a:schemeClr val="accent1"/>
                </a:solidFill>
                <a:latin typeface="Mont Heavy DEMO" panose="00000A00000000000000" pitchFamily="50" charset="0"/>
              </a:rPr>
              <a:t>Adaptation</a:t>
            </a:r>
          </a:p>
          <a:p>
            <a:r>
              <a:rPr lang="en-US" sz="3700" dirty="0">
                <a:solidFill>
                  <a:schemeClr val="accent1"/>
                </a:solidFill>
                <a:latin typeface="Mont Heavy DEMO" panose="00000A00000000000000" pitchFamily="50" charset="0"/>
              </a:rPr>
              <a:t>(</a:t>
            </a:r>
            <a:r>
              <a:rPr lang="en-US" sz="3700" dirty="0" err="1">
                <a:solidFill>
                  <a:schemeClr val="accent1"/>
                </a:solidFill>
                <a:latin typeface="Mont Heavy DEMO" panose="00000A00000000000000" pitchFamily="50" charset="0"/>
              </a:rPr>
              <a:t>LoRA</a:t>
            </a:r>
            <a:r>
              <a:rPr lang="en-US" sz="3700" dirty="0">
                <a:solidFill>
                  <a:schemeClr val="accent1"/>
                </a:solidFill>
                <a:latin typeface="Mont Heavy DEMO" panose="00000A00000000000000" pitchFamily="50" charset="0"/>
              </a:rPr>
              <a:t>)</a:t>
            </a:r>
          </a:p>
        </p:txBody>
      </p:sp>
      <p:sp>
        <p:nvSpPr>
          <p:cNvPr id="15" name="TextBox 14"/>
          <p:cNvSpPr txBox="1"/>
          <p:nvPr/>
        </p:nvSpPr>
        <p:spPr>
          <a:xfrm>
            <a:off x="1602490" y="2341618"/>
            <a:ext cx="2630400" cy="823302"/>
          </a:xfrm>
          <a:prstGeom prst="rect">
            <a:avLst/>
          </a:prstGeom>
          <a:noFill/>
        </p:spPr>
        <p:txBody>
          <a:bodyPr wrap="none" rtlCol="0">
            <a:spAutoFit/>
          </a:bodyPr>
          <a:lstStyle/>
          <a:p>
            <a:pPr>
              <a:lnSpc>
                <a:spcPts val="1900"/>
              </a:lnSpc>
            </a:pPr>
            <a:r>
              <a:rPr lang="en-US" sz="1700" dirty="0">
                <a:latin typeface="Mont Heavy DEMO" panose="00000A00000000000000" pitchFamily="50" charset="0"/>
              </a:rPr>
              <a:t>Cut costs</a:t>
            </a:r>
          </a:p>
          <a:p>
            <a:pPr>
              <a:lnSpc>
                <a:spcPts val="1900"/>
              </a:lnSpc>
            </a:pPr>
            <a:r>
              <a:rPr lang="en-US" sz="1700" dirty="0">
                <a:latin typeface="Mont Heavy DEMO" panose="00000A00000000000000" pitchFamily="50" charset="0"/>
              </a:rPr>
              <a:t>Run on consumer hardware</a:t>
            </a:r>
          </a:p>
          <a:p>
            <a:pPr>
              <a:lnSpc>
                <a:spcPts val="1900"/>
              </a:lnSpc>
            </a:pPr>
            <a:r>
              <a:rPr lang="en-US" sz="1700" dirty="0">
                <a:latin typeface="Mont Heavy DEMO" panose="00000A00000000000000" pitchFamily="50" charset="0"/>
              </a:rPr>
              <a:t>W!</a:t>
            </a:r>
          </a:p>
        </p:txBody>
      </p:sp>
      <p:sp>
        <p:nvSpPr>
          <p:cNvPr id="16" name="Subtitle 2"/>
          <p:cNvSpPr txBox="1">
            <a:spLocks/>
          </p:cNvSpPr>
          <p:nvPr/>
        </p:nvSpPr>
        <p:spPr>
          <a:xfrm>
            <a:off x="1602490" y="3178229"/>
            <a:ext cx="3740247" cy="13578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00"/>
              </a:lnSpc>
              <a:spcBef>
                <a:spcPts val="0"/>
              </a:spcBef>
              <a:buNone/>
            </a:pPr>
            <a:r>
              <a:rPr lang="en-US" sz="1100" dirty="0">
                <a:solidFill>
                  <a:schemeClr val="tx1">
                    <a:lumMod val="75000"/>
                    <a:lumOff val="25000"/>
                  </a:schemeClr>
                </a:solidFill>
                <a:latin typeface="Raleway" panose="020B0503030101060003" pitchFamily="34" charset="0"/>
              </a:rPr>
              <a:t>Made to slash the huge cost and resource requirements of training huge language models. Only adapt low-rank factors instead of entire weight matrices, achieving major memory and performance wins.</a:t>
            </a:r>
          </a:p>
        </p:txBody>
      </p:sp>
      <p:pic>
        <p:nvPicPr>
          <p:cNvPr id="2050" name="Picture 2" descr="Low-rank Adaption of Large Language Models: Explaining the Key Concepts  Behind LoRA - YouTube">
            <a:extLst>
              <a:ext uri="{FF2B5EF4-FFF2-40B4-BE49-F238E27FC236}">
                <a16:creationId xmlns:a16="http://schemas.microsoft.com/office/drawing/2014/main" id="{BF891DB3-EF0D-B495-BA4D-E4850CC372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138288"/>
            <a:ext cx="6111552" cy="343774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804995D3-B09F-8C61-AF51-383A6099D2E8}"/>
              </a:ext>
            </a:extLst>
          </p:cNvPr>
          <p:cNvCxnSpPr>
            <a:cxnSpLocks/>
          </p:cNvCxnSpPr>
          <p:nvPr/>
        </p:nvCxnSpPr>
        <p:spPr>
          <a:xfrm flipV="1">
            <a:off x="6564087" y="4016829"/>
            <a:ext cx="4025423" cy="278339"/>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280A5403-EBD3-40A3-6748-116C8CC49BBD}"/>
              </a:ext>
            </a:extLst>
          </p:cNvPr>
          <p:cNvCxnSpPr>
            <a:cxnSpLocks/>
          </p:cNvCxnSpPr>
          <p:nvPr/>
        </p:nvCxnSpPr>
        <p:spPr>
          <a:xfrm>
            <a:off x="7959110" y="3080657"/>
            <a:ext cx="2155372" cy="272142"/>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18A8EA35-D2A2-13CC-C464-09A88ABB5D5C}"/>
              </a:ext>
            </a:extLst>
          </p:cNvPr>
          <p:cNvSpPr/>
          <p:nvPr/>
        </p:nvSpPr>
        <p:spPr>
          <a:xfrm>
            <a:off x="-1" y="1485"/>
            <a:ext cx="12192000" cy="6874151"/>
          </a:xfrm>
          <a:prstGeom prst="rect">
            <a:avLst/>
          </a:prstGeom>
          <a:solidFill>
            <a:srgbClr val="242424">
              <a:alpha val="69412"/>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2" name="Picture 1">
            <a:extLst>
              <a:ext uri="{FF2B5EF4-FFF2-40B4-BE49-F238E27FC236}">
                <a16:creationId xmlns:a16="http://schemas.microsoft.com/office/drawing/2014/main" id="{6976D334-17AF-A4C7-B0CF-56296453669C}"/>
              </a:ext>
            </a:extLst>
          </p:cNvPr>
          <p:cNvPicPr>
            <a:picLocks noChangeAspect="1"/>
          </p:cNvPicPr>
          <p:nvPr/>
        </p:nvPicPr>
        <p:blipFill>
          <a:blip r:embed="rId4"/>
          <a:stretch>
            <a:fillRect/>
          </a:stretch>
        </p:blipFill>
        <p:spPr>
          <a:xfrm>
            <a:off x="27773" y="1620124"/>
            <a:ext cx="12179779" cy="3590570"/>
          </a:xfrm>
          <a:prstGeom prst="rect">
            <a:avLst/>
          </a:prstGeom>
        </p:spPr>
      </p:pic>
    </p:spTree>
    <p:extLst>
      <p:ext uri="{BB962C8B-B14F-4D97-AF65-F5344CB8AC3E}">
        <p14:creationId xmlns:p14="http://schemas.microsoft.com/office/powerpoint/2010/main" val="996558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1513235" y="2563143"/>
            <a:ext cx="9180383" cy="4300613"/>
            <a:chOff x="1513235" y="2563143"/>
            <a:chExt cx="9180383" cy="4300613"/>
          </a:xfrm>
        </p:grpSpPr>
        <p:grpSp>
          <p:nvGrpSpPr>
            <p:cNvPr id="2" name="Group 1"/>
            <p:cNvGrpSpPr/>
            <p:nvPr/>
          </p:nvGrpSpPr>
          <p:grpSpPr>
            <a:xfrm>
              <a:off x="1513235" y="2563143"/>
              <a:ext cx="9180383" cy="460356"/>
              <a:chOff x="1513235" y="2563143"/>
              <a:chExt cx="9180383" cy="460356"/>
            </a:xfrm>
          </p:grpSpPr>
          <p:sp>
            <p:nvSpPr>
              <p:cNvPr id="9" name="Freeform 7"/>
              <p:cNvSpPr>
                <a:spLocks/>
              </p:cNvSpPr>
              <p:nvPr/>
            </p:nvSpPr>
            <p:spPr bwMode="auto">
              <a:xfrm>
                <a:off x="1513235" y="2563143"/>
                <a:ext cx="9180383" cy="460356"/>
              </a:xfrm>
              <a:custGeom>
                <a:avLst/>
                <a:gdLst>
                  <a:gd name="T0" fmla="*/ 3089 w 3089"/>
                  <a:gd name="T1" fmla="*/ 31 h 155"/>
                  <a:gd name="T2" fmla="*/ 3057 w 3089"/>
                  <a:gd name="T3" fmla="*/ 0 h 155"/>
                  <a:gd name="T4" fmla="*/ 31 w 3089"/>
                  <a:gd name="T5" fmla="*/ 0 h 155"/>
                  <a:gd name="T6" fmla="*/ 0 w 3089"/>
                  <a:gd name="T7" fmla="*/ 31 h 155"/>
                  <a:gd name="T8" fmla="*/ 0 w 3089"/>
                  <a:gd name="T9" fmla="*/ 155 h 155"/>
                  <a:gd name="T10" fmla="*/ 3089 w 3089"/>
                  <a:gd name="T11" fmla="*/ 155 h 155"/>
                  <a:gd name="T12" fmla="*/ 3089 w 3089"/>
                  <a:gd name="T13" fmla="*/ 31 h 155"/>
                </a:gdLst>
                <a:ahLst/>
                <a:cxnLst>
                  <a:cxn ang="0">
                    <a:pos x="T0" y="T1"/>
                  </a:cxn>
                  <a:cxn ang="0">
                    <a:pos x="T2" y="T3"/>
                  </a:cxn>
                  <a:cxn ang="0">
                    <a:pos x="T4" y="T5"/>
                  </a:cxn>
                  <a:cxn ang="0">
                    <a:pos x="T6" y="T7"/>
                  </a:cxn>
                  <a:cxn ang="0">
                    <a:pos x="T8" y="T9"/>
                  </a:cxn>
                  <a:cxn ang="0">
                    <a:pos x="T10" y="T11"/>
                  </a:cxn>
                  <a:cxn ang="0">
                    <a:pos x="T12" y="T13"/>
                  </a:cxn>
                </a:cxnLst>
                <a:rect l="0" t="0" r="r" b="b"/>
                <a:pathLst>
                  <a:path w="3089" h="155">
                    <a:moveTo>
                      <a:pt x="3089" y="31"/>
                    </a:moveTo>
                    <a:cubicBezTo>
                      <a:pt x="3089" y="14"/>
                      <a:pt x="3075" y="0"/>
                      <a:pt x="3057" y="0"/>
                    </a:cubicBezTo>
                    <a:cubicBezTo>
                      <a:pt x="31" y="0"/>
                      <a:pt x="31" y="0"/>
                      <a:pt x="31" y="0"/>
                    </a:cubicBezTo>
                    <a:cubicBezTo>
                      <a:pt x="14" y="0"/>
                      <a:pt x="0" y="14"/>
                      <a:pt x="0" y="31"/>
                    </a:cubicBezTo>
                    <a:cubicBezTo>
                      <a:pt x="0" y="155"/>
                      <a:pt x="0" y="155"/>
                      <a:pt x="0" y="155"/>
                    </a:cubicBezTo>
                    <a:cubicBezTo>
                      <a:pt x="3089" y="155"/>
                      <a:pt x="3089" y="155"/>
                      <a:pt x="3089" y="155"/>
                    </a:cubicBezTo>
                    <a:lnTo>
                      <a:pt x="3089" y="3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8"/>
              <p:cNvSpPr>
                <a:spLocks noChangeArrowheads="1"/>
              </p:cNvSpPr>
              <p:nvPr/>
            </p:nvSpPr>
            <p:spPr bwMode="auto">
              <a:xfrm>
                <a:off x="1730048" y="2756195"/>
                <a:ext cx="74251" cy="74251"/>
              </a:xfrm>
              <a:prstGeom prst="ellipse">
                <a:avLst/>
              </a:prstGeom>
              <a:solidFill>
                <a:srgbClr val="F05E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1875580" y="2756195"/>
                <a:ext cx="71281" cy="74251"/>
              </a:xfrm>
              <a:prstGeom prst="ellipse">
                <a:avLst/>
              </a:prstGeom>
              <a:solidFill>
                <a:srgbClr val="FDDE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Oval 10"/>
              <p:cNvSpPr>
                <a:spLocks noChangeArrowheads="1"/>
              </p:cNvSpPr>
              <p:nvPr/>
            </p:nvSpPr>
            <p:spPr bwMode="auto">
              <a:xfrm>
                <a:off x="1991411" y="2756195"/>
                <a:ext cx="74251" cy="74251"/>
              </a:xfrm>
              <a:prstGeom prst="ellipse">
                <a:avLst/>
              </a:prstGeom>
              <a:solidFill>
                <a:srgbClr val="80C6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p:cNvSpPr>
                <a:spLocks noEditPoints="1"/>
              </p:cNvSpPr>
              <p:nvPr/>
            </p:nvSpPr>
            <p:spPr bwMode="auto">
              <a:xfrm>
                <a:off x="10286723" y="2714615"/>
                <a:ext cx="169292" cy="157412"/>
              </a:xfrm>
              <a:custGeom>
                <a:avLst/>
                <a:gdLst>
                  <a:gd name="T0" fmla="*/ 0 w 114"/>
                  <a:gd name="T1" fmla="*/ 0 h 106"/>
                  <a:gd name="T2" fmla="*/ 0 w 114"/>
                  <a:gd name="T3" fmla="*/ 18 h 106"/>
                  <a:gd name="T4" fmla="*/ 114 w 114"/>
                  <a:gd name="T5" fmla="*/ 18 h 106"/>
                  <a:gd name="T6" fmla="*/ 114 w 114"/>
                  <a:gd name="T7" fmla="*/ 0 h 106"/>
                  <a:gd name="T8" fmla="*/ 0 w 114"/>
                  <a:gd name="T9" fmla="*/ 0 h 106"/>
                  <a:gd name="T10" fmla="*/ 0 w 114"/>
                  <a:gd name="T11" fmla="*/ 62 h 106"/>
                  <a:gd name="T12" fmla="*/ 114 w 114"/>
                  <a:gd name="T13" fmla="*/ 62 h 106"/>
                  <a:gd name="T14" fmla="*/ 114 w 114"/>
                  <a:gd name="T15" fmla="*/ 44 h 106"/>
                  <a:gd name="T16" fmla="*/ 0 w 114"/>
                  <a:gd name="T17" fmla="*/ 44 h 106"/>
                  <a:gd name="T18" fmla="*/ 0 w 114"/>
                  <a:gd name="T19" fmla="*/ 62 h 106"/>
                  <a:gd name="T20" fmla="*/ 0 w 114"/>
                  <a:gd name="T21" fmla="*/ 106 h 106"/>
                  <a:gd name="T22" fmla="*/ 114 w 114"/>
                  <a:gd name="T23" fmla="*/ 106 h 106"/>
                  <a:gd name="T24" fmla="*/ 114 w 114"/>
                  <a:gd name="T25" fmla="*/ 88 h 106"/>
                  <a:gd name="T26" fmla="*/ 0 w 114"/>
                  <a:gd name="T27" fmla="*/ 88 h 106"/>
                  <a:gd name="T28" fmla="*/ 0 w 114"/>
                  <a:gd name="T2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106">
                    <a:moveTo>
                      <a:pt x="0" y="0"/>
                    </a:moveTo>
                    <a:lnTo>
                      <a:pt x="0" y="18"/>
                    </a:lnTo>
                    <a:lnTo>
                      <a:pt x="114" y="18"/>
                    </a:lnTo>
                    <a:lnTo>
                      <a:pt x="114" y="0"/>
                    </a:lnTo>
                    <a:lnTo>
                      <a:pt x="0" y="0"/>
                    </a:lnTo>
                    <a:close/>
                    <a:moveTo>
                      <a:pt x="0" y="62"/>
                    </a:moveTo>
                    <a:lnTo>
                      <a:pt x="114" y="62"/>
                    </a:lnTo>
                    <a:lnTo>
                      <a:pt x="114" y="44"/>
                    </a:lnTo>
                    <a:lnTo>
                      <a:pt x="0" y="44"/>
                    </a:lnTo>
                    <a:lnTo>
                      <a:pt x="0" y="62"/>
                    </a:lnTo>
                    <a:close/>
                    <a:moveTo>
                      <a:pt x="0" y="106"/>
                    </a:moveTo>
                    <a:lnTo>
                      <a:pt x="114" y="106"/>
                    </a:lnTo>
                    <a:lnTo>
                      <a:pt x="114" y="88"/>
                    </a:lnTo>
                    <a:lnTo>
                      <a:pt x="0" y="88"/>
                    </a:lnTo>
                    <a:lnTo>
                      <a:pt x="0" y="106"/>
                    </a:lnTo>
                    <a:close/>
                  </a:path>
                </a:pathLst>
              </a:custGeom>
              <a:solidFill>
                <a:schemeClr val="accent2">
                  <a:lumMod val="50000"/>
                  <a:lumOff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4" name="Rectangle 12"/>
            <p:cNvSpPr>
              <a:spLocks noChangeArrowheads="1"/>
            </p:cNvSpPr>
            <p:nvPr/>
          </p:nvSpPr>
          <p:spPr bwMode="auto">
            <a:xfrm>
              <a:off x="1513235" y="3023498"/>
              <a:ext cx="9180383" cy="3840258"/>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0" name="TextBox 19"/>
          <p:cNvSpPr txBox="1"/>
          <p:nvPr/>
        </p:nvSpPr>
        <p:spPr>
          <a:xfrm>
            <a:off x="575443" y="541597"/>
            <a:ext cx="2342436" cy="1231106"/>
          </a:xfrm>
          <a:prstGeom prst="rect">
            <a:avLst/>
          </a:prstGeom>
          <a:noFill/>
        </p:spPr>
        <p:txBody>
          <a:bodyPr wrap="none" rtlCol="0">
            <a:spAutoFit/>
          </a:bodyPr>
          <a:lstStyle/>
          <a:p>
            <a:r>
              <a:rPr lang="en-US" sz="3700" dirty="0">
                <a:latin typeface="Mont Heavy DEMO" panose="00000A00000000000000" pitchFamily="50" charset="0"/>
              </a:rPr>
              <a:t>It’s getting</a:t>
            </a:r>
          </a:p>
          <a:p>
            <a:r>
              <a:rPr lang="en-US" sz="3700" dirty="0">
                <a:solidFill>
                  <a:schemeClr val="accent1"/>
                </a:solidFill>
                <a:latin typeface="Mont Heavy DEMO" panose="00000A00000000000000" pitchFamily="50" charset="0"/>
              </a:rPr>
              <a:t>Hot in here</a:t>
            </a:r>
          </a:p>
        </p:txBody>
      </p:sp>
      <p:sp>
        <p:nvSpPr>
          <p:cNvPr id="15" name="Freeform 13"/>
          <p:cNvSpPr>
            <a:spLocks noEditPoints="1"/>
          </p:cNvSpPr>
          <p:nvPr/>
        </p:nvSpPr>
        <p:spPr bwMode="auto">
          <a:xfrm>
            <a:off x="5864339" y="696475"/>
            <a:ext cx="525696" cy="414321"/>
          </a:xfrm>
          <a:custGeom>
            <a:avLst/>
            <a:gdLst>
              <a:gd name="T0" fmla="*/ 28 w 177"/>
              <a:gd name="T1" fmla="*/ 36 h 139"/>
              <a:gd name="T2" fmla="*/ 55 w 177"/>
              <a:gd name="T3" fmla="*/ 14 h 139"/>
              <a:gd name="T4" fmla="*/ 55 w 177"/>
              <a:gd name="T5" fmla="*/ 0 h 139"/>
              <a:gd name="T6" fmla="*/ 39 w 177"/>
              <a:gd name="T7" fmla="*/ 0 h 139"/>
              <a:gd name="T8" fmla="*/ 1 w 177"/>
              <a:gd name="T9" fmla="*/ 34 h 139"/>
              <a:gd name="T10" fmla="*/ 1 w 177"/>
              <a:gd name="T11" fmla="*/ 139 h 139"/>
              <a:gd name="T12" fmla="*/ 80 w 177"/>
              <a:gd name="T13" fmla="*/ 139 h 139"/>
              <a:gd name="T14" fmla="*/ 80 w 177"/>
              <a:gd name="T15" fmla="*/ 65 h 139"/>
              <a:gd name="T16" fmla="*/ 28 w 177"/>
              <a:gd name="T17" fmla="*/ 65 h 139"/>
              <a:gd name="T18" fmla="*/ 28 w 177"/>
              <a:gd name="T19" fmla="*/ 36 h 139"/>
              <a:gd name="T20" fmla="*/ 125 w 177"/>
              <a:gd name="T21" fmla="*/ 65 h 139"/>
              <a:gd name="T22" fmla="*/ 125 w 177"/>
              <a:gd name="T23" fmla="*/ 36 h 139"/>
              <a:gd name="T24" fmla="*/ 152 w 177"/>
              <a:gd name="T25" fmla="*/ 14 h 139"/>
              <a:gd name="T26" fmla="*/ 152 w 177"/>
              <a:gd name="T27" fmla="*/ 0 h 139"/>
              <a:gd name="T28" fmla="*/ 137 w 177"/>
              <a:gd name="T29" fmla="*/ 0 h 139"/>
              <a:gd name="T30" fmla="*/ 99 w 177"/>
              <a:gd name="T31" fmla="*/ 34 h 139"/>
              <a:gd name="T32" fmla="*/ 99 w 177"/>
              <a:gd name="T33" fmla="*/ 139 h 139"/>
              <a:gd name="T34" fmla="*/ 177 w 177"/>
              <a:gd name="T35" fmla="*/ 139 h 139"/>
              <a:gd name="T36" fmla="*/ 177 w 177"/>
              <a:gd name="T37" fmla="*/ 65 h 139"/>
              <a:gd name="T38" fmla="*/ 125 w 177"/>
              <a:gd name="T39" fmla="*/ 6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139">
                <a:moveTo>
                  <a:pt x="28" y="36"/>
                </a:moveTo>
                <a:cubicBezTo>
                  <a:pt x="28" y="15"/>
                  <a:pt x="55" y="14"/>
                  <a:pt x="55" y="14"/>
                </a:cubicBezTo>
                <a:cubicBezTo>
                  <a:pt x="55" y="0"/>
                  <a:pt x="55" y="0"/>
                  <a:pt x="55" y="0"/>
                </a:cubicBezTo>
                <a:cubicBezTo>
                  <a:pt x="39" y="0"/>
                  <a:pt x="39" y="0"/>
                  <a:pt x="39" y="0"/>
                </a:cubicBezTo>
                <a:cubicBezTo>
                  <a:pt x="0" y="0"/>
                  <a:pt x="1" y="34"/>
                  <a:pt x="1" y="34"/>
                </a:cubicBezTo>
                <a:cubicBezTo>
                  <a:pt x="1" y="139"/>
                  <a:pt x="1" y="139"/>
                  <a:pt x="1" y="139"/>
                </a:cubicBezTo>
                <a:cubicBezTo>
                  <a:pt x="80" y="139"/>
                  <a:pt x="80" y="139"/>
                  <a:pt x="80" y="139"/>
                </a:cubicBezTo>
                <a:cubicBezTo>
                  <a:pt x="80" y="65"/>
                  <a:pt x="80" y="65"/>
                  <a:pt x="80" y="65"/>
                </a:cubicBezTo>
                <a:cubicBezTo>
                  <a:pt x="28" y="65"/>
                  <a:pt x="28" y="65"/>
                  <a:pt x="28" y="65"/>
                </a:cubicBezTo>
                <a:lnTo>
                  <a:pt x="28" y="36"/>
                </a:lnTo>
                <a:close/>
                <a:moveTo>
                  <a:pt x="125" y="65"/>
                </a:moveTo>
                <a:cubicBezTo>
                  <a:pt x="125" y="36"/>
                  <a:pt x="125" y="36"/>
                  <a:pt x="125" y="36"/>
                </a:cubicBezTo>
                <a:cubicBezTo>
                  <a:pt x="125" y="15"/>
                  <a:pt x="152" y="14"/>
                  <a:pt x="152" y="14"/>
                </a:cubicBezTo>
                <a:cubicBezTo>
                  <a:pt x="152" y="0"/>
                  <a:pt x="152" y="0"/>
                  <a:pt x="152" y="0"/>
                </a:cubicBezTo>
                <a:cubicBezTo>
                  <a:pt x="137" y="0"/>
                  <a:pt x="137" y="0"/>
                  <a:pt x="137" y="0"/>
                </a:cubicBezTo>
                <a:cubicBezTo>
                  <a:pt x="98" y="0"/>
                  <a:pt x="99" y="34"/>
                  <a:pt x="99" y="34"/>
                </a:cubicBezTo>
                <a:cubicBezTo>
                  <a:pt x="99" y="139"/>
                  <a:pt x="99" y="139"/>
                  <a:pt x="99" y="139"/>
                </a:cubicBezTo>
                <a:cubicBezTo>
                  <a:pt x="177" y="139"/>
                  <a:pt x="177" y="139"/>
                  <a:pt x="177" y="139"/>
                </a:cubicBezTo>
                <a:cubicBezTo>
                  <a:pt x="177" y="65"/>
                  <a:pt x="177" y="65"/>
                  <a:pt x="177" y="65"/>
                </a:cubicBezTo>
                <a:lnTo>
                  <a:pt x="125" y="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Subtitle 2"/>
          <p:cNvSpPr txBox="1">
            <a:spLocks/>
          </p:cNvSpPr>
          <p:nvPr/>
        </p:nvSpPr>
        <p:spPr>
          <a:xfrm>
            <a:off x="6636733" y="524755"/>
            <a:ext cx="4260547" cy="14588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2400"/>
              </a:lnSpc>
              <a:spcBef>
                <a:spcPts val="0"/>
              </a:spcBef>
              <a:buNone/>
            </a:pPr>
            <a:r>
              <a:rPr lang="en-US" sz="1900" dirty="0">
                <a:solidFill>
                  <a:schemeClr val="tx1">
                    <a:lumMod val="75000"/>
                    <a:lumOff val="25000"/>
                  </a:schemeClr>
                </a:solidFill>
                <a:latin typeface="Raleway italic" panose="020B0503030101060003" pitchFamily="34" charset="0"/>
              </a:rPr>
              <a:t>Temperature, often also referred to as the creativity of an LLM, can often be tweaked under the hood.</a:t>
            </a:r>
          </a:p>
        </p:txBody>
      </p:sp>
      <p:pic>
        <p:nvPicPr>
          <p:cNvPr id="6" name="Picture Placeholder 5">
            <a:extLst>
              <a:ext uri="{FF2B5EF4-FFF2-40B4-BE49-F238E27FC236}">
                <a16:creationId xmlns:a16="http://schemas.microsoft.com/office/drawing/2014/main" id="{959C29F1-EB68-0EF4-F76C-E2AFEDEFA933}"/>
              </a:ext>
            </a:extLst>
          </p:cNvPr>
          <p:cNvPicPr>
            <a:picLocks noGrp="1" noChangeAspect="1"/>
          </p:cNvPicPr>
          <p:nvPr>
            <p:ph type="pic" sz="quarter" idx="10"/>
          </p:nvPr>
        </p:nvPicPr>
        <p:blipFill>
          <a:blip r:embed="rId2"/>
          <a:srcRect t="347" b="347"/>
          <a:stretch/>
        </p:blipFill>
        <p:spPr>
          <a:xfrm>
            <a:off x="1513235" y="3023498"/>
            <a:ext cx="9180382" cy="3840258"/>
          </a:xfrm>
        </p:spPr>
      </p:pic>
      <p:pic>
        <p:nvPicPr>
          <p:cNvPr id="7" name="Picture 6">
            <a:extLst>
              <a:ext uri="{FF2B5EF4-FFF2-40B4-BE49-F238E27FC236}">
                <a16:creationId xmlns:a16="http://schemas.microsoft.com/office/drawing/2014/main" id="{AA2CDB38-321C-F798-C659-2637E1383F5F}"/>
              </a:ext>
            </a:extLst>
          </p:cNvPr>
          <p:cNvPicPr>
            <a:picLocks noChangeAspect="1"/>
          </p:cNvPicPr>
          <p:nvPr/>
        </p:nvPicPr>
        <p:blipFill>
          <a:blip r:embed="rId3"/>
          <a:stretch>
            <a:fillRect/>
          </a:stretch>
        </p:blipFill>
        <p:spPr>
          <a:xfrm>
            <a:off x="3347357" y="3218614"/>
            <a:ext cx="4849585" cy="2942911"/>
          </a:xfrm>
          <a:prstGeom prst="rect">
            <a:avLst/>
          </a:prstGeom>
        </p:spPr>
      </p:pic>
    </p:spTree>
    <p:extLst>
      <p:ext uri="{BB962C8B-B14F-4D97-AF65-F5344CB8AC3E}">
        <p14:creationId xmlns:p14="http://schemas.microsoft.com/office/powerpoint/2010/main" val="54094387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TextBox 19"/>
          <p:cNvSpPr txBox="1"/>
          <p:nvPr/>
        </p:nvSpPr>
        <p:spPr>
          <a:xfrm>
            <a:off x="575443" y="541597"/>
            <a:ext cx="2207592" cy="1231106"/>
          </a:xfrm>
          <a:prstGeom prst="rect">
            <a:avLst/>
          </a:prstGeom>
          <a:noFill/>
        </p:spPr>
        <p:txBody>
          <a:bodyPr wrap="none" rtlCol="0">
            <a:spAutoFit/>
          </a:bodyPr>
          <a:lstStyle/>
          <a:p>
            <a:r>
              <a:rPr lang="en-US" sz="3700" dirty="0">
                <a:latin typeface="Mont Heavy DEMO" panose="00000A00000000000000" pitchFamily="50" charset="0"/>
              </a:rPr>
              <a:t>It’s getting</a:t>
            </a:r>
          </a:p>
          <a:p>
            <a:r>
              <a:rPr lang="en-US" sz="3700" dirty="0">
                <a:solidFill>
                  <a:schemeClr val="accent1"/>
                </a:solidFill>
                <a:latin typeface="Mont Heavy DEMO" panose="00000A00000000000000" pitchFamily="50" charset="0"/>
              </a:rPr>
              <a:t>Cold (0)</a:t>
            </a:r>
          </a:p>
        </p:txBody>
      </p:sp>
      <p:sp>
        <p:nvSpPr>
          <p:cNvPr id="15" name="Freeform 13"/>
          <p:cNvSpPr>
            <a:spLocks noEditPoints="1"/>
          </p:cNvSpPr>
          <p:nvPr/>
        </p:nvSpPr>
        <p:spPr bwMode="auto">
          <a:xfrm>
            <a:off x="5864339" y="696475"/>
            <a:ext cx="525696" cy="414321"/>
          </a:xfrm>
          <a:custGeom>
            <a:avLst/>
            <a:gdLst>
              <a:gd name="T0" fmla="*/ 28 w 177"/>
              <a:gd name="T1" fmla="*/ 36 h 139"/>
              <a:gd name="T2" fmla="*/ 55 w 177"/>
              <a:gd name="T3" fmla="*/ 14 h 139"/>
              <a:gd name="T4" fmla="*/ 55 w 177"/>
              <a:gd name="T5" fmla="*/ 0 h 139"/>
              <a:gd name="T6" fmla="*/ 39 w 177"/>
              <a:gd name="T7" fmla="*/ 0 h 139"/>
              <a:gd name="T8" fmla="*/ 1 w 177"/>
              <a:gd name="T9" fmla="*/ 34 h 139"/>
              <a:gd name="T10" fmla="*/ 1 w 177"/>
              <a:gd name="T11" fmla="*/ 139 h 139"/>
              <a:gd name="T12" fmla="*/ 80 w 177"/>
              <a:gd name="T13" fmla="*/ 139 h 139"/>
              <a:gd name="T14" fmla="*/ 80 w 177"/>
              <a:gd name="T15" fmla="*/ 65 h 139"/>
              <a:gd name="T16" fmla="*/ 28 w 177"/>
              <a:gd name="T17" fmla="*/ 65 h 139"/>
              <a:gd name="T18" fmla="*/ 28 w 177"/>
              <a:gd name="T19" fmla="*/ 36 h 139"/>
              <a:gd name="T20" fmla="*/ 125 w 177"/>
              <a:gd name="T21" fmla="*/ 65 h 139"/>
              <a:gd name="T22" fmla="*/ 125 w 177"/>
              <a:gd name="T23" fmla="*/ 36 h 139"/>
              <a:gd name="T24" fmla="*/ 152 w 177"/>
              <a:gd name="T25" fmla="*/ 14 h 139"/>
              <a:gd name="T26" fmla="*/ 152 w 177"/>
              <a:gd name="T27" fmla="*/ 0 h 139"/>
              <a:gd name="T28" fmla="*/ 137 w 177"/>
              <a:gd name="T29" fmla="*/ 0 h 139"/>
              <a:gd name="T30" fmla="*/ 99 w 177"/>
              <a:gd name="T31" fmla="*/ 34 h 139"/>
              <a:gd name="T32" fmla="*/ 99 w 177"/>
              <a:gd name="T33" fmla="*/ 139 h 139"/>
              <a:gd name="T34" fmla="*/ 177 w 177"/>
              <a:gd name="T35" fmla="*/ 139 h 139"/>
              <a:gd name="T36" fmla="*/ 177 w 177"/>
              <a:gd name="T37" fmla="*/ 65 h 139"/>
              <a:gd name="T38" fmla="*/ 125 w 177"/>
              <a:gd name="T39" fmla="*/ 6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139">
                <a:moveTo>
                  <a:pt x="28" y="36"/>
                </a:moveTo>
                <a:cubicBezTo>
                  <a:pt x="28" y="15"/>
                  <a:pt x="55" y="14"/>
                  <a:pt x="55" y="14"/>
                </a:cubicBezTo>
                <a:cubicBezTo>
                  <a:pt x="55" y="0"/>
                  <a:pt x="55" y="0"/>
                  <a:pt x="55" y="0"/>
                </a:cubicBezTo>
                <a:cubicBezTo>
                  <a:pt x="39" y="0"/>
                  <a:pt x="39" y="0"/>
                  <a:pt x="39" y="0"/>
                </a:cubicBezTo>
                <a:cubicBezTo>
                  <a:pt x="0" y="0"/>
                  <a:pt x="1" y="34"/>
                  <a:pt x="1" y="34"/>
                </a:cubicBezTo>
                <a:cubicBezTo>
                  <a:pt x="1" y="139"/>
                  <a:pt x="1" y="139"/>
                  <a:pt x="1" y="139"/>
                </a:cubicBezTo>
                <a:cubicBezTo>
                  <a:pt x="80" y="139"/>
                  <a:pt x="80" y="139"/>
                  <a:pt x="80" y="139"/>
                </a:cubicBezTo>
                <a:cubicBezTo>
                  <a:pt x="80" y="65"/>
                  <a:pt x="80" y="65"/>
                  <a:pt x="80" y="65"/>
                </a:cubicBezTo>
                <a:cubicBezTo>
                  <a:pt x="28" y="65"/>
                  <a:pt x="28" y="65"/>
                  <a:pt x="28" y="65"/>
                </a:cubicBezTo>
                <a:lnTo>
                  <a:pt x="28" y="36"/>
                </a:lnTo>
                <a:close/>
                <a:moveTo>
                  <a:pt x="125" y="65"/>
                </a:moveTo>
                <a:cubicBezTo>
                  <a:pt x="125" y="36"/>
                  <a:pt x="125" y="36"/>
                  <a:pt x="125" y="36"/>
                </a:cubicBezTo>
                <a:cubicBezTo>
                  <a:pt x="125" y="15"/>
                  <a:pt x="152" y="14"/>
                  <a:pt x="152" y="14"/>
                </a:cubicBezTo>
                <a:cubicBezTo>
                  <a:pt x="152" y="0"/>
                  <a:pt x="152" y="0"/>
                  <a:pt x="152" y="0"/>
                </a:cubicBezTo>
                <a:cubicBezTo>
                  <a:pt x="137" y="0"/>
                  <a:pt x="137" y="0"/>
                  <a:pt x="137" y="0"/>
                </a:cubicBezTo>
                <a:cubicBezTo>
                  <a:pt x="98" y="0"/>
                  <a:pt x="99" y="34"/>
                  <a:pt x="99" y="34"/>
                </a:cubicBezTo>
                <a:cubicBezTo>
                  <a:pt x="99" y="139"/>
                  <a:pt x="99" y="139"/>
                  <a:pt x="99" y="139"/>
                </a:cubicBezTo>
                <a:cubicBezTo>
                  <a:pt x="177" y="139"/>
                  <a:pt x="177" y="139"/>
                  <a:pt x="177" y="139"/>
                </a:cubicBezTo>
                <a:cubicBezTo>
                  <a:pt x="177" y="65"/>
                  <a:pt x="177" y="65"/>
                  <a:pt x="177" y="65"/>
                </a:cubicBezTo>
                <a:lnTo>
                  <a:pt x="125" y="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Subtitle 2"/>
          <p:cNvSpPr txBox="1">
            <a:spLocks/>
          </p:cNvSpPr>
          <p:nvPr/>
        </p:nvSpPr>
        <p:spPr>
          <a:xfrm>
            <a:off x="6636733" y="524755"/>
            <a:ext cx="4260547" cy="14588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2400"/>
              </a:lnSpc>
              <a:spcBef>
                <a:spcPts val="0"/>
              </a:spcBef>
              <a:buNone/>
            </a:pPr>
            <a:r>
              <a:rPr lang="en-US" sz="1900" dirty="0">
                <a:solidFill>
                  <a:schemeClr val="tx1">
                    <a:lumMod val="75000"/>
                    <a:lumOff val="25000"/>
                  </a:schemeClr>
                </a:solidFill>
                <a:latin typeface="Raleway italic" panose="020B0503030101060003" pitchFamily="34" charset="0"/>
              </a:rPr>
              <a:t>Temperature, often also referred to as the creativity of an LLM, can often be tweaked under the hood.</a:t>
            </a:r>
          </a:p>
        </p:txBody>
      </p:sp>
      <p:sp>
        <p:nvSpPr>
          <p:cNvPr id="5" name="Picture Placeholder 4">
            <a:extLst>
              <a:ext uri="{FF2B5EF4-FFF2-40B4-BE49-F238E27FC236}">
                <a16:creationId xmlns:a16="http://schemas.microsoft.com/office/drawing/2014/main" id="{B31A58BC-B63D-C334-FD69-0090EE5EAFB6}"/>
              </a:ext>
            </a:extLst>
          </p:cNvPr>
          <p:cNvSpPr>
            <a:spLocks noGrp="1"/>
          </p:cNvSpPr>
          <p:nvPr>
            <p:ph type="pic" sz="quarter" idx="10"/>
          </p:nvPr>
        </p:nvSpPr>
        <p:spPr/>
        <p:txBody>
          <a:bodyPr/>
          <a:lstStyle/>
          <a:p>
            <a:endParaRPr lang="en-BE"/>
          </a:p>
        </p:txBody>
      </p:sp>
      <p:pic>
        <p:nvPicPr>
          <p:cNvPr id="16" name="Picture 15">
            <a:extLst>
              <a:ext uri="{FF2B5EF4-FFF2-40B4-BE49-F238E27FC236}">
                <a16:creationId xmlns:a16="http://schemas.microsoft.com/office/drawing/2014/main" id="{97CC0E1C-3FE0-5932-3AEF-CE5C5CFC5548}"/>
              </a:ext>
            </a:extLst>
          </p:cNvPr>
          <p:cNvPicPr>
            <a:picLocks noChangeAspect="1"/>
          </p:cNvPicPr>
          <p:nvPr/>
        </p:nvPicPr>
        <p:blipFill>
          <a:blip r:embed="rId2"/>
          <a:stretch>
            <a:fillRect/>
          </a:stretch>
        </p:blipFill>
        <p:spPr>
          <a:xfrm>
            <a:off x="1023921" y="3140331"/>
            <a:ext cx="10206531" cy="2901452"/>
          </a:xfrm>
          <a:prstGeom prst="rect">
            <a:avLst/>
          </a:prstGeom>
        </p:spPr>
      </p:pic>
    </p:spTree>
    <p:extLst>
      <p:ext uri="{BB962C8B-B14F-4D97-AF65-F5344CB8AC3E}">
        <p14:creationId xmlns:p14="http://schemas.microsoft.com/office/powerpoint/2010/main" val="368450933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TextBox 19"/>
          <p:cNvSpPr txBox="1"/>
          <p:nvPr/>
        </p:nvSpPr>
        <p:spPr>
          <a:xfrm>
            <a:off x="575443" y="541597"/>
            <a:ext cx="2207592" cy="1231106"/>
          </a:xfrm>
          <a:prstGeom prst="rect">
            <a:avLst/>
          </a:prstGeom>
          <a:noFill/>
        </p:spPr>
        <p:txBody>
          <a:bodyPr wrap="none" rtlCol="0">
            <a:spAutoFit/>
          </a:bodyPr>
          <a:lstStyle/>
          <a:p>
            <a:r>
              <a:rPr lang="en-US" sz="3700" dirty="0">
                <a:latin typeface="Mont Heavy DEMO" panose="00000A00000000000000" pitchFamily="50" charset="0"/>
              </a:rPr>
              <a:t>It’s getting</a:t>
            </a:r>
          </a:p>
          <a:p>
            <a:r>
              <a:rPr lang="en-US" sz="3700" dirty="0">
                <a:solidFill>
                  <a:schemeClr val="accent1"/>
                </a:solidFill>
                <a:latin typeface="Mont Heavy DEMO" panose="00000A00000000000000" pitchFamily="50" charset="0"/>
              </a:rPr>
              <a:t>Warm (1)</a:t>
            </a:r>
          </a:p>
        </p:txBody>
      </p:sp>
      <p:sp>
        <p:nvSpPr>
          <p:cNvPr id="15" name="Freeform 13"/>
          <p:cNvSpPr>
            <a:spLocks noEditPoints="1"/>
          </p:cNvSpPr>
          <p:nvPr/>
        </p:nvSpPr>
        <p:spPr bwMode="auto">
          <a:xfrm>
            <a:off x="5864339" y="696475"/>
            <a:ext cx="525696" cy="414321"/>
          </a:xfrm>
          <a:custGeom>
            <a:avLst/>
            <a:gdLst>
              <a:gd name="T0" fmla="*/ 28 w 177"/>
              <a:gd name="T1" fmla="*/ 36 h 139"/>
              <a:gd name="T2" fmla="*/ 55 w 177"/>
              <a:gd name="T3" fmla="*/ 14 h 139"/>
              <a:gd name="T4" fmla="*/ 55 w 177"/>
              <a:gd name="T5" fmla="*/ 0 h 139"/>
              <a:gd name="T6" fmla="*/ 39 w 177"/>
              <a:gd name="T7" fmla="*/ 0 h 139"/>
              <a:gd name="T8" fmla="*/ 1 w 177"/>
              <a:gd name="T9" fmla="*/ 34 h 139"/>
              <a:gd name="T10" fmla="*/ 1 w 177"/>
              <a:gd name="T11" fmla="*/ 139 h 139"/>
              <a:gd name="T12" fmla="*/ 80 w 177"/>
              <a:gd name="T13" fmla="*/ 139 h 139"/>
              <a:gd name="T14" fmla="*/ 80 w 177"/>
              <a:gd name="T15" fmla="*/ 65 h 139"/>
              <a:gd name="T16" fmla="*/ 28 w 177"/>
              <a:gd name="T17" fmla="*/ 65 h 139"/>
              <a:gd name="T18" fmla="*/ 28 w 177"/>
              <a:gd name="T19" fmla="*/ 36 h 139"/>
              <a:gd name="T20" fmla="*/ 125 w 177"/>
              <a:gd name="T21" fmla="*/ 65 h 139"/>
              <a:gd name="T22" fmla="*/ 125 w 177"/>
              <a:gd name="T23" fmla="*/ 36 h 139"/>
              <a:gd name="T24" fmla="*/ 152 w 177"/>
              <a:gd name="T25" fmla="*/ 14 h 139"/>
              <a:gd name="T26" fmla="*/ 152 w 177"/>
              <a:gd name="T27" fmla="*/ 0 h 139"/>
              <a:gd name="T28" fmla="*/ 137 w 177"/>
              <a:gd name="T29" fmla="*/ 0 h 139"/>
              <a:gd name="T30" fmla="*/ 99 w 177"/>
              <a:gd name="T31" fmla="*/ 34 h 139"/>
              <a:gd name="T32" fmla="*/ 99 w 177"/>
              <a:gd name="T33" fmla="*/ 139 h 139"/>
              <a:gd name="T34" fmla="*/ 177 w 177"/>
              <a:gd name="T35" fmla="*/ 139 h 139"/>
              <a:gd name="T36" fmla="*/ 177 w 177"/>
              <a:gd name="T37" fmla="*/ 65 h 139"/>
              <a:gd name="T38" fmla="*/ 125 w 177"/>
              <a:gd name="T39" fmla="*/ 6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139">
                <a:moveTo>
                  <a:pt x="28" y="36"/>
                </a:moveTo>
                <a:cubicBezTo>
                  <a:pt x="28" y="15"/>
                  <a:pt x="55" y="14"/>
                  <a:pt x="55" y="14"/>
                </a:cubicBezTo>
                <a:cubicBezTo>
                  <a:pt x="55" y="0"/>
                  <a:pt x="55" y="0"/>
                  <a:pt x="55" y="0"/>
                </a:cubicBezTo>
                <a:cubicBezTo>
                  <a:pt x="39" y="0"/>
                  <a:pt x="39" y="0"/>
                  <a:pt x="39" y="0"/>
                </a:cubicBezTo>
                <a:cubicBezTo>
                  <a:pt x="0" y="0"/>
                  <a:pt x="1" y="34"/>
                  <a:pt x="1" y="34"/>
                </a:cubicBezTo>
                <a:cubicBezTo>
                  <a:pt x="1" y="139"/>
                  <a:pt x="1" y="139"/>
                  <a:pt x="1" y="139"/>
                </a:cubicBezTo>
                <a:cubicBezTo>
                  <a:pt x="80" y="139"/>
                  <a:pt x="80" y="139"/>
                  <a:pt x="80" y="139"/>
                </a:cubicBezTo>
                <a:cubicBezTo>
                  <a:pt x="80" y="65"/>
                  <a:pt x="80" y="65"/>
                  <a:pt x="80" y="65"/>
                </a:cubicBezTo>
                <a:cubicBezTo>
                  <a:pt x="28" y="65"/>
                  <a:pt x="28" y="65"/>
                  <a:pt x="28" y="65"/>
                </a:cubicBezTo>
                <a:lnTo>
                  <a:pt x="28" y="36"/>
                </a:lnTo>
                <a:close/>
                <a:moveTo>
                  <a:pt x="125" y="65"/>
                </a:moveTo>
                <a:cubicBezTo>
                  <a:pt x="125" y="36"/>
                  <a:pt x="125" y="36"/>
                  <a:pt x="125" y="36"/>
                </a:cubicBezTo>
                <a:cubicBezTo>
                  <a:pt x="125" y="15"/>
                  <a:pt x="152" y="14"/>
                  <a:pt x="152" y="14"/>
                </a:cubicBezTo>
                <a:cubicBezTo>
                  <a:pt x="152" y="0"/>
                  <a:pt x="152" y="0"/>
                  <a:pt x="152" y="0"/>
                </a:cubicBezTo>
                <a:cubicBezTo>
                  <a:pt x="137" y="0"/>
                  <a:pt x="137" y="0"/>
                  <a:pt x="137" y="0"/>
                </a:cubicBezTo>
                <a:cubicBezTo>
                  <a:pt x="98" y="0"/>
                  <a:pt x="99" y="34"/>
                  <a:pt x="99" y="34"/>
                </a:cubicBezTo>
                <a:cubicBezTo>
                  <a:pt x="99" y="139"/>
                  <a:pt x="99" y="139"/>
                  <a:pt x="99" y="139"/>
                </a:cubicBezTo>
                <a:cubicBezTo>
                  <a:pt x="177" y="139"/>
                  <a:pt x="177" y="139"/>
                  <a:pt x="177" y="139"/>
                </a:cubicBezTo>
                <a:cubicBezTo>
                  <a:pt x="177" y="65"/>
                  <a:pt x="177" y="65"/>
                  <a:pt x="177" y="65"/>
                </a:cubicBezTo>
                <a:lnTo>
                  <a:pt x="125" y="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Subtitle 2"/>
          <p:cNvSpPr txBox="1">
            <a:spLocks/>
          </p:cNvSpPr>
          <p:nvPr/>
        </p:nvSpPr>
        <p:spPr>
          <a:xfrm>
            <a:off x="6636733" y="524755"/>
            <a:ext cx="4260547" cy="14588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2400"/>
              </a:lnSpc>
              <a:spcBef>
                <a:spcPts val="0"/>
              </a:spcBef>
              <a:buNone/>
            </a:pPr>
            <a:r>
              <a:rPr lang="en-US" sz="1900" dirty="0">
                <a:solidFill>
                  <a:schemeClr val="tx1">
                    <a:lumMod val="75000"/>
                    <a:lumOff val="25000"/>
                  </a:schemeClr>
                </a:solidFill>
                <a:latin typeface="Raleway italic" panose="020B0503030101060003" pitchFamily="34" charset="0"/>
              </a:rPr>
              <a:t>Temperature, often also referred to as the creativity of an LLM, can often be tweaked under the hood.</a:t>
            </a:r>
          </a:p>
        </p:txBody>
      </p:sp>
      <p:sp>
        <p:nvSpPr>
          <p:cNvPr id="5" name="Picture Placeholder 4">
            <a:extLst>
              <a:ext uri="{FF2B5EF4-FFF2-40B4-BE49-F238E27FC236}">
                <a16:creationId xmlns:a16="http://schemas.microsoft.com/office/drawing/2014/main" id="{B31A58BC-B63D-C334-FD69-0090EE5EAFB6}"/>
              </a:ext>
            </a:extLst>
          </p:cNvPr>
          <p:cNvSpPr>
            <a:spLocks noGrp="1"/>
          </p:cNvSpPr>
          <p:nvPr>
            <p:ph type="pic" sz="quarter" idx="10"/>
          </p:nvPr>
        </p:nvSpPr>
        <p:spPr/>
        <p:txBody>
          <a:bodyPr/>
          <a:lstStyle/>
          <a:p>
            <a:endParaRPr lang="en-BE"/>
          </a:p>
        </p:txBody>
      </p:sp>
      <p:pic>
        <p:nvPicPr>
          <p:cNvPr id="16" name="Picture 15">
            <a:extLst>
              <a:ext uri="{FF2B5EF4-FFF2-40B4-BE49-F238E27FC236}">
                <a16:creationId xmlns:a16="http://schemas.microsoft.com/office/drawing/2014/main" id="{97CC0E1C-3FE0-5932-3AEF-CE5C5CFC5548}"/>
              </a:ext>
            </a:extLst>
          </p:cNvPr>
          <p:cNvPicPr>
            <a:picLocks noChangeAspect="1"/>
          </p:cNvPicPr>
          <p:nvPr/>
        </p:nvPicPr>
        <p:blipFill>
          <a:blip r:embed="rId2"/>
          <a:srcRect/>
          <a:stretch/>
        </p:blipFill>
        <p:spPr>
          <a:xfrm>
            <a:off x="1023921" y="3166768"/>
            <a:ext cx="10206531" cy="2848578"/>
          </a:xfrm>
          <a:prstGeom prst="rect">
            <a:avLst/>
          </a:prstGeom>
        </p:spPr>
      </p:pic>
    </p:spTree>
    <p:extLst>
      <p:ext uri="{BB962C8B-B14F-4D97-AF65-F5344CB8AC3E}">
        <p14:creationId xmlns:p14="http://schemas.microsoft.com/office/powerpoint/2010/main" val="196576203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TextBox 19"/>
          <p:cNvSpPr txBox="1"/>
          <p:nvPr/>
        </p:nvSpPr>
        <p:spPr>
          <a:xfrm>
            <a:off x="575443" y="541597"/>
            <a:ext cx="2207592" cy="1231106"/>
          </a:xfrm>
          <a:prstGeom prst="rect">
            <a:avLst/>
          </a:prstGeom>
          <a:noFill/>
        </p:spPr>
        <p:txBody>
          <a:bodyPr wrap="none" rtlCol="0">
            <a:spAutoFit/>
          </a:bodyPr>
          <a:lstStyle/>
          <a:p>
            <a:r>
              <a:rPr lang="en-US" sz="3700" dirty="0">
                <a:latin typeface="Mont Heavy DEMO" panose="00000A00000000000000" pitchFamily="50" charset="0"/>
              </a:rPr>
              <a:t>It’s getting</a:t>
            </a:r>
          </a:p>
          <a:p>
            <a:r>
              <a:rPr lang="en-US" sz="3700" dirty="0">
                <a:solidFill>
                  <a:schemeClr val="accent1"/>
                </a:solidFill>
                <a:latin typeface="Mont Heavy DEMO" panose="00000A00000000000000" pitchFamily="50" charset="0"/>
              </a:rPr>
              <a:t>Hot (2)</a:t>
            </a:r>
          </a:p>
        </p:txBody>
      </p:sp>
      <p:sp>
        <p:nvSpPr>
          <p:cNvPr id="15" name="Freeform 13"/>
          <p:cNvSpPr>
            <a:spLocks noEditPoints="1"/>
          </p:cNvSpPr>
          <p:nvPr/>
        </p:nvSpPr>
        <p:spPr bwMode="auto">
          <a:xfrm>
            <a:off x="5864339" y="696475"/>
            <a:ext cx="525696" cy="414321"/>
          </a:xfrm>
          <a:custGeom>
            <a:avLst/>
            <a:gdLst>
              <a:gd name="T0" fmla="*/ 28 w 177"/>
              <a:gd name="T1" fmla="*/ 36 h 139"/>
              <a:gd name="T2" fmla="*/ 55 w 177"/>
              <a:gd name="T3" fmla="*/ 14 h 139"/>
              <a:gd name="T4" fmla="*/ 55 w 177"/>
              <a:gd name="T5" fmla="*/ 0 h 139"/>
              <a:gd name="T6" fmla="*/ 39 w 177"/>
              <a:gd name="T7" fmla="*/ 0 h 139"/>
              <a:gd name="T8" fmla="*/ 1 w 177"/>
              <a:gd name="T9" fmla="*/ 34 h 139"/>
              <a:gd name="T10" fmla="*/ 1 w 177"/>
              <a:gd name="T11" fmla="*/ 139 h 139"/>
              <a:gd name="T12" fmla="*/ 80 w 177"/>
              <a:gd name="T13" fmla="*/ 139 h 139"/>
              <a:gd name="T14" fmla="*/ 80 w 177"/>
              <a:gd name="T15" fmla="*/ 65 h 139"/>
              <a:gd name="T16" fmla="*/ 28 w 177"/>
              <a:gd name="T17" fmla="*/ 65 h 139"/>
              <a:gd name="T18" fmla="*/ 28 w 177"/>
              <a:gd name="T19" fmla="*/ 36 h 139"/>
              <a:gd name="T20" fmla="*/ 125 w 177"/>
              <a:gd name="T21" fmla="*/ 65 h 139"/>
              <a:gd name="T22" fmla="*/ 125 w 177"/>
              <a:gd name="T23" fmla="*/ 36 h 139"/>
              <a:gd name="T24" fmla="*/ 152 w 177"/>
              <a:gd name="T25" fmla="*/ 14 h 139"/>
              <a:gd name="T26" fmla="*/ 152 w 177"/>
              <a:gd name="T27" fmla="*/ 0 h 139"/>
              <a:gd name="T28" fmla="*/ 137 w 177"/>
              <a:gd name="T29" fmla="*/ 0 h 139"/>
              <a:gd name="T30" fmla="*/ 99 w 177"/>
              <a:gd name="T31" fmla="*/ 34 h 139"/>
              <a:gd name="T32" fmla="*/ 99 w 177"/>
              <a:gd name="T33" fmla="*/ 139 h 139"/>
              <a:gd name="T34" fmla="*/ 177 w 177"/>
              <a:gd name="T35" fmla="*/ 139 h 139"/>
              <a:gd name="T36" fmla="*/ 177 w 177"/>
              <a:gd name="T37" fmla="*/ 65 h 139"/>
              <a:gd name="T38" fmla="*/ 125 w 177"/>
              <a:gd name="T39" fmla="*/ 6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139">
                <a:moveTo>
                  <a:pt x="28" y="36"/>
                </a:moveTo>
                <a:cubicBezTo>
                  <a:pt x="28" y="15"/>
                  <a:pt x="55" y="14"/>
                  <a:pt x="55" y="14"/>
                </a:cubicBezTo>
                <a:cubicBezTo>
                  <a:pt x="55" y="0"/>
                  <a:pt x="55" y="0"/>
                  <a:pt x="55" y="0"/>
                </a:cubicBezTo>
                <a:cubicBezTo>
                  <a:pt x="39" y="0"/>
                  <a:pt x="39" y="0"/>
                  <a:pt x="39" y="0"/>
                </a:cubicBezTo>
                <a:cubicBezTo>
                  <a:pt x="0" y="0"/>
                  <a:pt x="1" y="34"/>
                  <a:pt x="1" y="34"/>
                </a:cubicBezTo>
                <a:cubicBezTo>
                  <a:pt x="1" y="139"/>
                  <a:pt x="1" y="139"/>
                  <a:pt x="1" y="139"/>
                </a:cubicBezTo>
                <a:cubicBezTo>
                  <a:pt x="80" y="139"/>
                  <a:pt x="80" y="139"/>
                  <a:pt x="80" y="139"/>
                </a:cubicBezTo>
                <a:cubicBezTo>
                  <a:pt x="80" y="65"/>
                  <a:pt x="80" y="65"/>
                  <a:pt x="80" y="65"/>
                </a:cubicBezTo>
                <a:cubicBezTo>
                  <a:pt x="28" y="65"/>
                  <a:pt x="28" y="65"/>
                  <a:pt x="28" y="65"/>
                </a:cubicBezTo>
                <a:lnTo>
                  <a:pt x="28" y="36"/>
                </a:lnTo>
                <a:close/>
                <a:moveTo>
                  <a:pt x="125" y="65"/>
                </a:moveTo>
                <a:cubicBezTo>
                  <a:pt x="125" y="36"/>
                  <a:pt x="125" y="36"/>
                  <a:pt x="125" y="36"/>
                </a:cubicBezTo>
                <a:cubicBezTo>
                  <a:pt x="125" y="15"/>
                  <a:pt x="152" y="14"/>
                  <a:pt x="152" y="14"/>
                </a:cubicBezTo>
                <a:cubicBezTo>
                  <a:pt x="152" y="0"/>
                  <a:pt x="152" y="0"/>
                  <a:pt x="152" y="0"/>
                </a:cubicBezTo>
                <a:cubicBezTo>
                  <a:pt x="137" y="0"/>
                  <a:pt x="137" y="0"/>
                  <a:pt x="137" y="0"/>
                </a:cubicBezTo>
                <a:cubicBezTo>
                  <a:pt x="98" y="0"/>
                  <a:pt x="99" y="34"/>
                  <a:pt x="99" y="34"/>
                </a:cubicBezTo>
                <a:cubicBezTo>
                  <a:pt x="99" y="139"/>
                  <a:pt x="99" y="139"/>
                  <a:pt x="99" y="139"/>
                </a:cubicBezTo>
                <a:cubicBezTo>
                  <a:pt x="177" y="139"/>
                  <a:pt x="177" y="139"/>
                  <a:pt x="177" y="139"/>
                </a:cubicBezTo>
                <a:cubicBezTo>
                  <a:pt x="177" y="65"/>
                  <a:pt x="177" y="65"/>
                  <a:pt x="177" y="65"/>
                </a:cubicBezTo>
                <a:lnTo>
                  <a:pt x="125" y="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Subtitle 2"/>
          <p:cNvSpPr txBox="1">
            <a:spLocks/>
          </p:cNvSpPr>
          <p:nvPr/>
        </p:nvSpPr>
        <p:spPr>
          <a:xfrm>
            <a:off x="6636733" y="524755"/>
            <a:ext cx="4260547" cy="14588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2400"/>
              </a:lnSpc>
              <a:spcBef>
                <a:spcPts val="0"/>
              </a:spcBef>
              <a:buNone/>
            </a:pPr>
            <a:r>
              <a:rPr lang="en-US" sz="1900" dirty="0">
                <a:solidFill>
                  <a:schemeClr val="tx1">
                    <a:lumMod val="75000"/>
                    <a:lumOff val="25000"/>
                  </a:schemeClr>
                </a:solidFill>
                <a:latin typeface="Raleway italic" panose="020B0503030101060003" pitchFamily="34" charset="0"/>
              </a:rPr>
              <a:t>Temperature, often also referred to as the creativity of an LLM, can often be tweaked under the hood.</a:t>
            </a:r>
          </a:p>
        </p:txBody>
      </p:sp>
      <p:sp>
        <p:nvSpPr>
          <p:cNvPr id="5" name="Picture Placeholder 4">
            <a:extLst>
              <a:ext uri="{FF2B5EF4-FFF2-40B4-BE49-F238E27FC236}">
                <a16:creationId xmlns:a16="http://schemas.microsoft.com/office/drawing/2014/main" id="{B31A58BC-B63D-C334-FD69-0090EE5EAFB6}"/>
              </a:ext>
            </a:extLst>
          </p:cNvPr>
          <p:cNvSpPr>
            <a:spLocks noGrp="1"/>
          </p:cNvSpPr>
          <p:nvPr>
            <p:ph type="pic" sz="quarter" idx="10"/>
          </p:nvPr>
        </p:nvSpPr>
        <p:spPr/>
        <p:txBody>
          <a:bodyPr/>
          <a:lstStyle/>
          <a:p>
            <a:endParaRPr lang="en-BE"/>
          </a:p>
        </p:txBody>
      </p:sp>
      <p:pic>
        <p:nvPicPr>
          <p:cNvPr id="2" name="Picture 1">
            <a:extLst>
              <a:ext uri="{FF2B5EF4-FFF2-40B4-BE49-F238E27FC236}">
                <a16:creationId xmlns:a16="http://schemas.microsoft.com/office/drawing/2014/main" id="{C99AE2CF-86A3-48C9-DEB6-04D045BB88F7}"/>
              </a:ext>
            </a:extLst>
          </p:cNvPr>
          <p:cNvPicPr>
            <a:picLocks noChangeAspect="1"/>
          </p:cNvPicPr>
          <p:nvPr/>
        </p:nvPicPr>
        <p:blipFill>
          <a:blip r:embed="rId3"/>
          <a:stretch>
            <a:fillRect/>
          </a:stretch>
        </p:blipFill>
        <p:spPr>
          <a:xfrm>
            <a:off x="990506" y="2626588"/>
            <a:ext cx="10345191" cy="3797319"/>
          </a:xfrm>
          <a:prstGeom prst="rect">
            <a:avLst/>
          </a:prstGeom>
        </p:spPr>
      </p:pic>
      <p:pic>
        <p:nvPicPr>
          <p:cNvPr id="1026" name="Picture 2">
            <a:extLst>
              <a:ext uri="{FF2B5EF4-FFF2-40B4-BE49-F238E27FC236}">
                <a16:creationId xmlns:a16="http://schemas.microsoft.com/office/drawing/2014/main" id="{A116E546-0B13-51DC-C54A-335E7EEAFE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386477"/>
            <a:ext cx="12192000" cy="3656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951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6"/>
          <p:cNvSpPr>
            <a:spLocks/>
          </p:cNvSpPr>
          <p:nvPr/>
        </p:nvSpPr>
        <p:spPr bwMode="auto">
          <a:xfrm>
            <a:off x="994963" y="2169613"/>
            <a:ext cx="10206531" cy="4089742"/>
          </a:xfrm>
          <a:custGeom>
            <a:avLst/>
            <a:gdLst>
              <a:gd name="T0" fmla="*/ 3434 w 3434"/>
              <a:gd name="T1" fmla="*/ 1276 h 1374"/>
              <a:gd name="T2" fmla="*/ 3344 w 3434"/>
              <a:gd name="T3" fmla="*/ 1374 h 1374"/>
              <a:gd name="T4" fmla="*/ 90 w 3434"/>
              <a:gd name="T5" fmla="*/ 1374 h 1374"/>
              <a:gd name="T6" fmla="*/ 0 w 3434"/>
              <a:gd name="T7" fmla="*/ 1276 h 1374"/>
              <a:gd name="T8" fmla="*/ 0 w 3434"/>
              <a:gd name="T9" fmla="*/ 98 h 1374"/>
              <a:gd name="T10" fmla="*/ 90 w 3434"/>
              <a:gd name="T11" fmla="*/ 0 h 1374"/>
              <a:gd name="T12" fmla="*/ 3344 w 3434"/>
              <a:gd name="T13" fmla="*/ 0 h 1374"/>
              <a:gd name="T14" fmla="*/ 3434 w 3434"/>
              <a:gd name="T15" fmla="*/ 98 h 1374"/>
              <a:gd name="T16" fmla="*/ 3434 w 3434"/>
              <a:gd name="T17" fmla="*/ 12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34" h="1374">
                <a:moveTo>
                  <a:pt x="3434" y="1276"/>
                </a:moveTo>
                <a:cubicBezTo>
                  <a:pt x="3434" y="1330"/>
                  <a:pt x="3394" y="1374"/>
                  <a:pt x="3344" y="1374"/>
                </a:cubicBezTo>
                <a:cubicBezTo>
                  <a:pt x="90" y="1374"/>
                  <a:pt x="90" y="1374"/>
                  <a:pt x="90" y="1374"/>
                </a:cubicBezTo>
                <a:cubicBezTo>
                  <a:pt x="40" y="1374"/>
                  <a:pt x="0" y="1330"/>
                  <a:pt x="0" y="1276"/>
                </a:cubicBezTo>
                <a:cubicBezTo>
                  <a:pt x="0" y="98"/>
                  <a:pt x="0" y="98"/>
                  <a:pt x="0" y="98"/>
                </a:cubicBezTo>
                <a:cubicBezTo>
                  <a:pt x="0" y="44"/>
                  <a:pt x="40" y="0"/>
                  <a:pt x="90" y="0"/>
                </a:cubicBezTo>
                <a:cubicBezTo>
                  <a:pt x="3344" y="0"/>
                  <a:pt x="3344" y="0"/>
                  <a:pt x="3344" y="0"/>
                </a:cubicBezTo>
                <a:cubicBezTo>
                  <a:pt x="3394" y="0"/>
                  <a:pt x="3434" y="44"/>
                  <a:pt x="3434" y="98"/>
                </a:cubicBezTo>
                <a:lnTo>
                  <a:pt x="3434" y="127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TextBox 19"/>
          <p:cNvSpPr txBox="1"/>
          <p:nvPr/>
        </p:nvSpPr>
        <p:spPr>
          <a:xfrm>
            <a:off x="575443" y="541597"/>
            <a:ext cx="2458302" cy="1231106"/>
          </a:xfrm>
          <a:prstGeom prst="rect">
            <a:avLst/>
          </a:prstGeom>
          <a:noFill/>
        </p:spPr>
        <p:txBody>
          <a:bodyPr wrap="none" rtlCol="0">
            <a:spAutoFit/>
          </a:bodyPr>
          <a:lstStyle/>
          <a:p>
            <a:r>
              <a:rPr lang="en-US" sz="3700" dirty="0">
                <a:latin typeface="Mont Heavy DEMO" panose="00000A00000000000000" pitchFamily="50" charset="0"/>
              </a:rPr>
              <a:t>It’s </a:t>
            </a:r>
            <a:r>
              <a:rPr lang="en-US" sz="3700" dirty="0" err="1">
                <a:latin typeface="Mont Heavy DEMO" panose="00000A00000000000000" pitchFamily="50" charset="0"/>
              </a:rPr>
              <a:t>gotta</a:t>
            </a:r>
            <a:r>
              <a:rPr lang="en-US" sz="3700" dirty="0">
                <a:latin typeface="Mont Heavy DEMO" panose="00000A00000000000000" pitchFamily="50" charset="0"/>
              </a:rPr>
              <a:t> be</a:t>
            </a:r>
          </a:p>
          <a:p>
            <a:r>
              <a:rPr lang="en-US" sz="3700" dirty="0">
                <a:solidFill>
                  <a:schemeClr val="accent1"/>
                </a:solidFill>
                <a:latin typeface="Mont Heavy DEMO" panose="00000A00000000000000" pitchFamily="50" charset="0"/>
              </a:rPr>
              <a:t>Functional</a:t>
            </a:r>
          </a:p>
        </p:txBody>
      </p:sp>
      <p:pic>
        <p:nvPicPr>
          <p:cNvPr id="3074" name="Picture 2" descr="Function Calling Tutorial with gpt-3.5-turbo-0613 and gpt-4-0613 |  HackWithGPT">
            <a:extLst>
              <a:ext uri="{FF2B5EF4-FFF2-40B4-BE49-F238E27FC236}">
                <a16:creationId xmlns:a16="http://schemas.microsoft.com/office/drawing/2014/main" id="{91034D7E-B0C0-D14D-BE6D-E3BF898E9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12659"/>
            <a:ext cx="12192000" cy="380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0849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GENARAL LAYOUTS">
  <a:themeElements>
    <a:clrScheme name="Simplicity-22-gradient-01">
      <a:dk1>
        <a:srgbClr val="171C30"/>
      </a:dk1>
      <a:lt1>
        <a:srgbClr val="FFFFFF"/>
      </a:lt1>
      <a:dk2>
        <a:srgbClr val="858591"/>
      </a:dk2>
      <a:lt2>
        <a:srgbClr val="F0F0F3"/>
      </a:lt2>
      <a:accent1>
        <a:srgbClr val="FFC955"/>
      </a:accent1>
      <a:accent2>
        <a:srgbClr val="FF5355"/>
      </a:accent2>
      <a:accent3>
        <a:srgbClr val="CE59C4"/>
      </a:accent3>
      <a:accent4>
        <a:srgbClr val="8766D0"/>
      </a:accent4>
      <a:accent5>
        <a:srgbClr val="6C9FF4"/>
      </a:accent5>
      <a:accent6>
        <a:srgbClr val="5BC9B0"/>
      </a:accent6>
      <a:hlink>
        <a:srgbClr val="4A86FF"/>
      </a:hlink>
      <a:folHlink>
        <a:srgbClr val="4A86FF"/>
      </a:folHlink>
    </a:clrScheme>
    <a:fontScheme name="Simplicity - Roboto">
      <a:majorFont>
        <a:latin typeface="Roboto Condense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Theme">
  <a:themeElements>
    <a:clrScheme name="Custom 37">
      <a:dk1>
        <a:srgbClr val="242424"/>
      </a:dk1>
      <a:lt1>
        <a:sysClr val="window" lastClr="FFFFFF"/>
      </a:lt1>
      <a:dk2>
        <a:srgbClr val="FFFFFF"/>
      </a:dk2>
      <a:lt2>
        <a:srgbClr val="646464"/>
      </a:lt2>
      <a:accent1>
        <a:srgbClr val="256BF7"/>
      </a:accent1>
      <a:accent2>
        <a:srgbClr val="242424"/>
      </a:accent2>
      <a:accent3>
        <a:srgbClr val="00A4FF"/>
      </a:accent3>
      <a:accent4>
        <a:srgbClr val="FFFFFF"/>
      </a:accent4>
      <a:accent5>
        <a:srgbClr val="FFFFFF"/>
      </a:accent5>
      <a:accent6>
        <a:srgbClr val="FFFFFF"/>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75A3DF49FD14E48B88057B7E5C538A5" ma:contentTypeVersion="7" ma:contentTypeDescription="Create a new document." ma:contentTypeScope="" ma:versionID="5faed8c57b874a24554d7edb2193f706">
  <xsd:schema xmlns:xsd="http://www.w3.org/2001/XMLSchema" xmlns:xs="http://www.w3.org/2001/XMLSchema" xmlns:p="http://schemas.microsoft.com/office/2006/metadata/properties" xmlns:ns2="b19a81d0-c1f4-4925-9eee-61e4de7427d8" xmlns:ns3="dcc419e1-a199-4e0f-911d-eaea14b800b3" targetNamespace="http://schemas.microsoft.com/office/2006/metadata/properties" ma:root="true" ma:fieldsID="107632e48399c6dccc4f8a9a9000fab8" ns2:_="" ns3:_="">
    <xsd:import namespace="b19a81d0-c1f4-4925-9eee-61e4de7427d8"/>
    <xsd:import namespace="dcc419e1-a199-4e0f-911d-eaea14b800b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9a81d0-c1f4-4925-9eee-61e4de7427d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BillingMetadata" ma:index="14"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cc419e1-a199-4e0f-911d-eaea14b800b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DD04B5A-6353-4CC2-A209-E8DBCB3D9A68}">
  <ds:schemaRefs>
    <ds:schemaRef ds:uri="http://purl.org/dc/elements/1.1/"/>
    <ds:schemaRef ds:uri="http://schemas.microsoft.com/office/infopath/2007/PartnerControls"/>
    <ds:schemaRef ds:uri="http://schemas.microsoft.com/office/2006/documentManagement/types"/>
    <ds:schemaRef ds:uri="dcc419e1-a199-4e0f-911d-eaea14b800b3"/>
    <ds:schemaRef ds:uri="http://schemas.microsoft.com/office/2006/metadata/properties"/>
    <ds:schemaRef ds:uri="http://www.w3.org/XML/1998/namespace"/>
    <ds:schemaRef ds:uri="http://purl.org/dc/terms/"/>
    <ds:schemaRef ds:uri="http://schemas.openxmlformats.org/package/2006/metadata/core-properties"/>
    <ds:schemaRef ds:uri="b19a81d0-c1f4-4925-9eee-61e4de7427d8"/>
    <ds:schemaRef ds:uri="http://purl.org/dc/dcmitype/"/>
  </ds:schemaRefs>
</ds:datastoreItem>
</file>

<file path=customXml/itemProps2.xml><?xml version="1.0" encoding="utf-8"?>
<ds:datastoreItem xmlns:ds="http://schemas.openxmlformats.org/officeDocument/2006/customXml" ds:itemID="{5175E4F6-0D40-4D07-A629-C3BA4D5067A9}">
  <ds:schemaRefs>
    <ds:schemaRef ds:uri="http://schemas.microsoft.com/sharepoint/v3/contenttype/forms"/>
  </ds:schemaRefs>
</ds:datastoreItem>
</file>

<file path=customXml/itemProps3.xml><?xml version="1.0" encoding="utf-8"?>
<ds:datastoreItem xmlns:ds="http://schemas.openxmlformats.org/officeDocument/2006/customXml" ds:itemID="{90C0BABE-887D-4668-B455-BD728F23BDD7}">
  <ds:schemaRefs>
    <ds:schemaRef ds:uri="b19a81d0-c1f4-4925-9eee-61e4de7427d8"/>
    <ds:schemaRef ds:uri="dcc419e1-a199-4e0f-911d-eaea14b800b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4564</Words>
  <Application>Microsoft Macintosh PowerPoint</Application>
  <PresentationFormat>Widescreen</PresentationFormat>
  <Paragraphs>622</Paragraphs>
  <Slides>102</Slides>
  <Notes>64</Notes>
  <HiddenSlides>4</HiddenSlides>
  <MMClips>1</MMClips>
  <ScaleCrop>false</ScaleCrop>
  <HeadingPairs>
    <vt:vector size="6" baseType="variant">
      <vt:variant>
        <vt:lpstr>Fonts Used</vt:lpstr>
      </vt:variant>
      <vt:variant>
        <vt:i4>21</vt:i4>
      </vt:variant>
      <vt:variant>
        <vt:lpstr>Theme</vt:lpstr>
      </vt:variant>
      <vt:variant>
        <vt:i4>4</vt:i4>
      </vt:variant>
      <vt:variant>
        <vt:lpstr>Slide Titles</vt:lpstr>
      </vt:variant>
      <vt:variant>
        <vt:i4>102</vt:i4>
      </vt:variant>
    </vt:vector>
  </HeadingPairs>
  <TitlesOfParts>
    <vt:vector size="127" baseType="lpstr">
      <vt:lpstr>__Plus_Jakarta_Sans_e3c363</vt:lpstr>
      <vt:lpstr>Aptos</vt:lpstr>
      <vt:lpstr>Aptos Display</vt:lpstr>
      <vt:lpstr>Arial</vt:lpstr>
      <vt:lpstr>Barlow Bold</vt:lpstr>
      <vt:lpstr>Calibri</vt:lpstr>
      <vt:lpstr>Inter</vt:lpstr>
      <vt:lpstr>Mont Heavy DEMO</vt:lpstr>
      <vt:lpstr>Montserrat</vt:lpstr>
      <vt:lpstr>Petrona Bold</vt:lpstr>
      <vt:lpstr>Plus Jakarta Sans</vt:lpstr>
      <vt:lpstr>Raleway</vt:lpstr>
      <vt:lpstr>Raleway italic</vt:lpstr>
      <vt:lpstr>Roboto</vt:lpstr>
      <vt:lpstr>Roboto Condensed</vt:lpstr>
      <vt:lpstr>Roboto Light</vt:lpstr>
      <vt:lpstr>Söhne</vt:lpstr>
      <vt:lpstr>Source Sans Pro</vt:lpstr>
      <vt:lpstr>Source Serif Pro Semi Bold</vt:lpstr>
      <vt:lpstr>source-serif-pro</vt:lpstr>
      <vt:lpstr>Wingdings</vt:lpstr>
      <vt:lpstr>Office Theme</vt:lpstr>
      <vt:lpstr>GENARAL LAYOUTS</vt:lpstr>
      <vt:lpstr>1_Office Theme</vt:lpstr>
      <vt:lpstr>4_Office Theme</vt:lpstr>
      <vt:lpstr>PowerPoint Presentation</vt:lpstr>
      <vt:lpstr>PowerPoint Presentation</vt:lpstr>
      <vt:lpstr>PowerPoint Presentation</vt:lpstr>
      <vt:lpstr>PowerPoint Presentation</vt:lpstr>
      <vt:lpstr>Content Agenda</vt:lpstr>
      <vt:lpstr>PowerPoint Presentation</vt:lpstr>
      <vt:lpstr>PowerPoint Presentation</vt:lpstr>
      <vt:lpstr>Large Language Models</vt:lpstr>
      <vt:lpstr>PowerPoint Presentation</vt:lpstr>
      <vt:lpstr>Large Language Models</vt:lpstr>
      <vt:lpstr>Training and Fine-tuning</vt:lpstr>
      <vt:lpstr>Training and Fine-tuning</vt:lpstr>
      <vt:lpstr>Large Language Models</vt:lpstr>
      <vt:lpstr>PowerPoint Presentation</vt:lpstr>
      <vt:lpstr>Understanding Tokens</vt:lpstr>
      <vt:lpstr>PowerPoint Presentation</vt:lpstr>
      <vt:lpstr>Sample Training Data</vt:lpstr>
      <vt:lpstr>Sample Of Tokens</vt:lpstr>
      <vt:lpstr>What are Context Windows?</vt:lpstr>
      <vt:lpstr>What are Context Windows?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AI Tooling architecture</vt:lpstr>
      <vt:lpstr>IDE karakteristieken </vt:lpstr>
      <vt:lpstr>Jetbrains AI</vt:lpstr>
      <vt:lpstr>Copilot</vt:lpstr>
      <vt:lpstr>Roo code</vt:lpstr>
      <vt:lpstr>Cursor &amp; windsurf </vt:lpstr>
      <vt:lpstr>Tool tier list</vt:lpstr>
      <vt:lpstr>PowerPoint Presentation</vt:lpstr>
      <vt:lpstr>MCP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Repo</vt:lpstr>
      <vt:lpstr>Exercise</vt:lpstr>
      <vt:lpstr>PowerPoint Presentation</vt:lpstr>
      <vt:lpstr>PowerPoint Presentation</vt:lpstr>
      <vt:lpstr>Ethical &amp; Advanced AI</vt:lpstr>
      <vt:lpstr>Ethical &amp; Advanced AI</vt:lpstr>
      <vt:lpstr>Ethical &amp; Advanced AI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Lode Kennes</dc:creator>
  <cp:lastModifiedBy>Lode Kennes</cp:lastModifiedBy>
  <cp:revision>5</cp:revision>
  <dcterms:created xsi:type="dcterms:W3CDTF">2025-03-26T08:49:01Z</dcterms:created>
  <dcterms:modified xsi:type="dcterms:W3CDTF">2025-05-05T12:20:53Z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0x010100375A3DF49FD14E48B88057B7E5C538A5</vt:lpwstr>
  </property>
</Properties>
</file>